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21. Infrastructure and Services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is developing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Railroads still carry the bulk of dry cargo and a big share of passengers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Aviation is developing, a few major airports upgraded, competition domestically among a few airlines is encouraged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Pipelines carry huge quantities of oil and gas domestically and internationally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Public transit is well developed in all cities and suburbs (bus, tram, train)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Cabs and especially riding sharing apps are ubiquitous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and more families have at least one car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Retail sector is very diversified with lots of small companies and a handful of national or regional chains, some of which are Russian (X5 group,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while others are foreign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Auchan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French and Metro is German)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Consumer goods are now widely available in Russia and other former Soviet republics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Photos of various regional malls with cheap and expensive shops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come from within the region trade, most come from China, Europe and a few countries in the Middle East (Turkey) or Asia (South Korea, Japan, Taiwan)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Consumer society is firmly entrenched in Russia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stores from street to outdoor markets to supermarkets to megamalls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9" y="205723"/>
            <a:ext cx="3645508" cy="60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63" y="995347"/>
            <a:ext cx="4855779" cy="52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2" y="1124906"/>
            <a:ext cx="8560674" cy="507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8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85" y="1331261"/>
            <a:ext cx="5171089" cy="48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88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 is a very materialistic society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Brands matter a lot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Beer, vodka, coffee, soft drinks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Jeans, clothing in general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Cigarettes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Shopping malls are everywhere, more than needed, half are somewhat empty of people, especially in the provincial cities with low wages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sales of just about everything, lots of companies depend on courier delivery (same day or overnight)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Massive logistic hubs built near every major city and airport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Tremendous variety of outdoor and indoor cafes and restaurants, all imaginable cuisines and some are very reasonably priced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Fast food is dominated by US-based and Russian chains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publishing –special case, because Russia remains a very literate society and people read a lot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booming are contemporary fiction (all genres), clever non-fiction, textbook and specialized literature for professional, and books for children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bookstores and many online options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 new sector that is booming is cell phone service/retail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 companies dominate domestic market and have some presence in the near abroad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MTS, Beeline, Megafon and Tele2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Internet (fixed and mobile) is thriving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 has some large and very innovative IT companies, e.g. Yandex and Mail.RU group, Kaspersky anti-virus company and many others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 language is #4 in the number of articles written on Wikipedia, ahead of Chinese, Spanish and Italian and behind only English, German and French in the fall of 2020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10" y="813892"/>
            <a:ext cx="5697214" cy="54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1" y="388799"/>
            <a:ext cx="3891824" cy="58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86" y="1137448"/>
            <a:ext cx="4954441" cy="507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8" y="676041"/>
            <a:ext cx="6857999" cy="55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60" y="1205140"/>
            <a:ext cx="7236373" cy="50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2" y="1213198"/>
            <a:ext cx="9356639" cy="50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41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835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17</cp:revision>
  <dcterms:created xsi:type="dcterms:W3CDTF">2020-12-30T18:04:54Z</dcterms:created>
  <dcterms:modified xsi:type="dcterms:W3CDTF">2021-01-20T21:42:21Z</dcterms:modified>
</cp:coreProperties>
</file>