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0" y="480632"/>
            <a:ext cx="8576442" cy="57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4" y="491103"/>
            <a:ext cx="8150772" cy="57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28" y="189185"/>
            <a:ext cx="9746699" cy="59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4" y="169161"/>
            <a:ext cx="7363263" cy="60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5" y="456075"/>
            <a:ext cx="7646276" cy="5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0" y="572761"/>
            <a:ext cx="7345189" cy="56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0" y="212268"/>
            <a:ext cx="6511158" cy="59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128137"/>
            <a:ext cx="10373710" cy="50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15</cp:revision>
  <dcterms:created xsi:type="dcterms:W3CDTF">2020-12-30T18:04:54Z</dcterms:created>
  <dcterms:modified xsi:type="dcterms:W3CDTF">2021-01-12T23:10:52Z</dcterms:modified>
</cp:coreProperties>
</file>