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1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3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4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4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1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1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0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3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5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1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B5FCC-DEEB-485A-9953-2B0D0A05ADD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7C85F-3382-4E09-8FCD-838431D4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9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85" y="646684"/>
            <a:ext cx="6496211" cy="555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1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07" y="530210"/>
            <a:ext cx="9146598" cy="567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1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78" y="809830"/>
            <a:ext cx="8332260" cy="537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2" y="923202"/>
            <a:ext cx="9364766" cy="529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951" y="883399"/>
            <a:ext cx="6348075" cy="531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129" y="628204"/>
            <a:ext cx="4286023" cy="558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134" y="906105"/>
            <a:ext cx="8854774" cy="529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0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497" y="745972"/>
            <a:ext cx="6402750" cy="543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2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23" y="840945"/>
            <a:ext cx="9948041" cy="535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0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52" y="6311152"/>
            <a:ext cx="9550639" cy="363967"/>
          </a:xfrm>
        </p:spPr>
        <p:txBody>
          <a:bodyPr>
            <a:normAutofit/>
          </a:bodyPr>
          <a:lstStyle/>
          <a:p>
            <a:pPr algn="l"/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This slide is a supplement to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A Geography of Russia and Its Neighbors, Second Edition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by Mikhail S.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Blinnikov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Copyright © 2021 The Guilford Press.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083" y="404350"/>
            <a:ext cx="8682508" cy="578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290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  <vt:lpstr>This slide is a supplement to A Geography of Russia and Its Neighbors, Second Edition by Mikhail S. Blinnikov. Copyright © 2021 The Guilford Press.</vt:lpstr>
    </vt:vector>
  </TitlesOfParts>
  <Company>Guilford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 2021 by The Guilford Press. All rights reserved.</dc:title>
  <dc:creator>William Meyer II</dc:creator>
  <cp:lastModifiedBy>William Meyer II</cp:lastModifiedBy>
  <cp:revision>15</cp:revision>
  <dcterms:created xsi:type="dcterms:W3CDTF">2020-12-30T18:04:54Z</dcterms:created>
  <dcterms:modified xsi:type="dcterms:W3CDTF">2021-01-12T23:38:52Z</dcterms:modified>
</cp:coreProperties>
</file>