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7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947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47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99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60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9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53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1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22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87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A0C9E-42D8-4FE3-B46E-6102E1C9E47C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79BB4-8506-4DF8-A0D3-69B1FFD2D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9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5-Title-9-Supporting-Teacher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750"/>
            <a:ext cx="9144000" cy="603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9370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9-State-Alliance-Activiti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8115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9-State-Geographic-Allian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110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0-Textbook-Diseas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3572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1-Library-Reference-Materia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0820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4-Funding-Proposal-Desig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990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6-Educational-Suppor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750"/>
            <a:ext cx="9144000" cy="603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0843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7-Excuses-For-Resisting-Chan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6194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8-How-2-Guarantee-No-Chan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0943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0-How-2-Get-Teaching-Jo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750"/>
            <a:ext cx="9144000" cy="603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0402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1-How-2-Do-Good-Job-Teach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750"/>
            <a:ext cx="9144000" cy="603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543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6-Travel-As-Prof-Developmen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750"/>
            <a:ext cx="9144000" cy="603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489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7-State-Alliance-Activiti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9697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8-Curricular-Position-Of-Geo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750"/>
            <a:ext cx="9144000" cy="603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6763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2014-03-12T20:02:22Z</dcterms:created>
  <dcterms:modified xsi:type="dcterms:W3CDTF">2014-03-12T20:03:06Z</dcterms:modified>
</cp:coreProperties>
</file>