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71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27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558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1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57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25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44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43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5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48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1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30953-C8C9-409E-95E6-1980D675FD4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DCFF6-355B-4A48-8014-4AF07C63F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67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-Title-7-Assessmen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452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0-Multiple-Representa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8185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1-A-Useful-Rubri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710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1-A-Useless-Rubri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04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2-Mental-Ma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8045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2-Mental-Maps-in-Language-Ar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347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2-Preference-Ma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7746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3-Matching-map-patter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0566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4-Testing-Opin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8333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5-Evaluating-Field-Trip-Performan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5647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6-Ungrad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95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-Course-Objectiv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284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7-Learning-Sty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7843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7-Multi-Intelligent-Inquir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0353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8-Learning-Styles-Eviden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97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8-Multiple-Intelligenc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3459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9-Editorial-About-Standardized-Tes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269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2-Learner-Outco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3682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4-Behavioral-Objectiv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1233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5-Badly-Worded-Learner-Outcom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192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" y="422275"/>
            <a:ext cx="9129842" cy="6013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1764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7-Accessible-Objectiv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3797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8-Outcomes-and-Instrumen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005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9-Outcomes-and-Assessmen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35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2014-03-01T16:57:21Z</dcterms:created>
  <dcterms:modified xsi:type="dcterms:W3CDTF">2014-03-01T17:01:48Z</dcterms:modified>
</cp:coreProperties>
</file>