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B3DDB-AB03-4B45-82A2-9F7878831646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C5A60-73BD-414E-8C0A-430414A51E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8316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B3DDB-AB03-4B45-82A2-9F7878831646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C5A60-73BD-414E-8C0A-430414A51E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848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B3DDB-AB03-4B45-82A2-9F7878831646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C5A60-73BD-414E-8C0A-430414A51E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687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B3DDB-AB03-4B45-82A2-9F7878831646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C5A60-73BD-414E-8C0A-430414A51E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819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B3DDB-AB03-4B45-82A2-9F7878831646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C5A60-73BD-414E-8C0A-430414A51E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544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B3DDB-AB03-4B45-82A2-9F7878831646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C5A60-73BD-414E-8C0A-430414A51E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470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B3DDB-AB03-4B45-82A2-9F7878831646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C5A60-73BD-414E-8C0A-430414A51E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231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B3DDB-AB03-4B45-82A2-9F7878831646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C5A60-73BD-414E-8C0A-430414A51E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992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B3DDB-AB03-4B45-82A2-9F7878831646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C5A60-73BD-414E-8C0A-430414A51E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367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B3DDB-AB03-4B45-82A2-9F7878831646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C5A60-73BD-414E-8C0A-430414A51E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511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B3DDB-AB03-4B45-82A2-9F7878831646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C5A60-73BD-414E-8C0A-430414A51E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467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FB3DDB-AB03-4B45-82A2-9F7878831646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6C5A60-73BD-414E-8C0A-430414A51E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050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09-Title-1-Disciplinary-Perspectiv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621868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8-Different-Geographies-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178119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20-Inductive-Deductiv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39446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25-Geography-in-US-1---Reason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810775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26-Geography-in-US-2---Chang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906268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0-Symbols-for-Raw-Data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518589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1-Symbols-for-Processed-Data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36286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2-Disciplinary-Perspectiv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091337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3-Geography-is-a-Way-of-Looking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760006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4-Immanuel-Kant-a-priori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54432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4-Value-of-Geographic-Perspectiv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12404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6-Need-for-Geographic-Perspectiv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651851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8-Different-Geographies-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753448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PG</dc:creator>
  <cp:lastModifiedBy>PG</cp:lastModifiedBy>
  <cp:revision>1</cp:revision>
  <dcterms:created xsi:type="dcterms:W3CDTF">2014-02-26T01:21:56Z</dcterms:created>
  <dcterms:modified xsi:type="dcterms:W3CDTF">2014-02-26T01:22:47Z</dcterms:modified>
</cp:coreProperties>
</file>