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FE8C-4CAA-4360-958B-B0D753EB72F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1091-E67F-461D-A047-1015B6E66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503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FE8C-4CAA-4360-958B-B0D753EB72F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1091-E67F-461D-A047-1015B6E66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38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FE8C-4CAA-4360-958B-B0D753EB72F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1091-E67F-461D-A047-1015B6E66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790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FE8C-4CAA-4360-958B-B0D753EB72F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1091-E67F-461D-A047-1015B6E66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728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FE8C-4CAA-4360-958B-B0D753EB72F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1091-E67F-461D-A047-1015B6E66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12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FE8C-4CAA-4360-958B-B0D753EB72F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1091-E67F-461D-A047-1015B6E66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618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FE8C-4CAA-4360-958B-B0D753EB72F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1091-E67F-461D-A047-1015B6E66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663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FE8C-4CAA-4360-958B-B0D753EB72F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1091-E67F-461D-A047-1015B6E66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570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FE8C-4CAA-4360-958B-B0D753EB72F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1091-E67F-461D-A047-1015B6E66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55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FE8C-4CAA-4360-958B-B0D753EB72F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1091-E67F-461D-A047-1015B6E66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86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FE8C-4CAA-4360-958B-B0D753EB72F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1091-E67F-461D-A047-1015B6E66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615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7FE8C-4CAA-4360-958B-B0D753EB72F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21091-E67F-461D-A047-1015B6E66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20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01-Title-11-Building-a-Palac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636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02-Tragedy-of-Common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6511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06-Lake-Plain-Pond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0318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07-Lake-Plain-Pond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66190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10-Off-the-Front-Pag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9144000" cy="6022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5137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PG</dc:creator>
  <cp:lastModifiedBy>PG</cp:lastModifiedBy>
  <cp:revision>1</cp:revision>
  <dcterms:created xsi:type="dcterms:W3CDTF">2014-03-12T20:04:47Z</dcterms:created>
  <dcterms:modified xsi:type="dcterms:W3CDTF">2014-03-12T20:05:09Z</dcterms:modified>
</cp:coreProperties>
</file>