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70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0154-03C2-4861-841D-8889CF0F5F2F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9E625-30EA-4471-8A21-6C933A5609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216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0154-03C2-4861-841D-8889CF0F5F2F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9E625-30EA-4471-8A21-6C933A5609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503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0154-03C2-4861-841D-8889CF0F5F2F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9E625-30EA-4471-8A21-6C933A5609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387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0154-03C2-4861-841D-8889CF0F5F2F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9E625-30EA-4471-8A21-6C933A5609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811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0154-03C2-4861-841D-8889CF0F5F2F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9E625-30EA-4471-8A21-6C933A5609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766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0154-03C2-4861-841D-8889CF0F5F2F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9E625-30EA-4471-8A21-6C933A5609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363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0154-03C2-4861-841D-8889CF0F5F2F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9E625-30EA-4471-8A21-6C933A5609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879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0154-03C2-4861-841D-8889CF0F5F2F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9E625-30EA-4471-8A21-6C933A5609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343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0154-03C2-4861-841D-8889CF0F5F2F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9E625-30EA-4471-8A21-6C933A5609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244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0154-03C2-4861-841D-8889CF0F5F2F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9E625-30EA-4471-8A21-6C933A5609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294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0154-03C2-4861-841D-8889CF0F5F2F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9E625-30EA-4471-8A21-6C933A5609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950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40154-03C2-4861-841D-8889CF0F5F2F}" type="datetimeFigureOut">
              <a:rPr lang="en-US" smtClean="0"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9E625-30EA-4471-8A21-6C933A5609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3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7-Title-2--Blades-of-the-Scissor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6555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5-Tactics-for-Scissors-Lis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1113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1-Worksheet-Design-Detailed-Lis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95708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1-Worksheet-Design-Simple-Lis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8527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2-GeoDiary-Design-Detailed-Lis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65519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2-GeoDiary-Design-Simple-Lis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2466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8-Geographical-Scissors-1---ReglTopical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8203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8-Geographical-Scissors-2---Map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8560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8-Geographical-Scissors-3---Map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0193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9-Reference-Map-Exampl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9738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9-Thematic-Map-Exampl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2153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0-Thematic-Map-Symbol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1194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2-Tactics-for-Geographical-Scissor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551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3" y="417513"/>
            <a:ext cx="9116593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2123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2</cp:revision>
  <dcterms:created xsi:type="dcterms:W3CDTF">2014-02-26T02:11:02Z</dcterms:created>
  <dcterms:modified xsi:type="dcterms:W3CDTF">2014-03-01T16:07:56Z</dcterms:modified>
</cp:coreProperties>
</file>