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20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87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84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2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64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39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69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649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8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92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5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38BF2-5F5F-49E6-B628-49D53AEEE2C9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C50B4-6E10-473F-B708-5BBD68355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05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3-Title-3-Strands-of-Mean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372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6-Vernacular-Theory-Transla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6500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9-What-is-a-Theor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0498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1-Their-Own-Theori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4842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2Their-Theories-and-Opin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5138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3-Redlining-Pro-and-C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8022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4-Geographic-Issue-as-Hook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1301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5-Examples-of-Geographical-Issu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4803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7-Low-and-High-Order-Think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106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8-Low-and-High-Order-Question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9488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9-Land-Use-Ques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5163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3-To-Learn-a-Langua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95948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0-Land-Use-Influenc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4545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0-Location-Allocation-Analysi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6058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6-Land-Use-Error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6210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7-Mental-Maps-for-Comparis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32060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7-Spatial-Imbalan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8523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9-Cartographic-Conventi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2286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0-Photo-and-Drawing-Desig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472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0-Photo-Design-Simpl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8840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1-Presentation-Design-Detail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79856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1-Presentation-Design-Simpl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8660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4-Strands-in-Other-Disciplin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18676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2-Discussion-Design-Detail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1484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2-Discussion-Design-Simpl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66321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3-RolePlay-Design-Detail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59004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3-RolePlay-Design-Simpl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962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5-Geographical-Strand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4284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6-Images-and-Word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7378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7-Learning-Words-for-Imag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8999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0-Images-for-the-Word-Tre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00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2-Images-and-Words-Te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2669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4-Vernacular-Theory-Exampl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9282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3</cp:revision>
  <dcterms:created xsi:type="dcterms:W3CDTF">2014-02-26T03:10:15Z</dcterms:created>
  <dcterms:modified xsi:type="dcterms:W3CDTF">2014-03-01T16:53:22Z</dcterms:modified>
</cp:coreProperties>
</file>