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D4F80-AC1E-45D5-B922-905ED189B201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3B82-57C7-4F41-BEFE-5A0A4078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729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D4F80-AC1E-45D5-B922-905ED189B201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3B82-57C7-4F41-BEFE-5A0A4078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128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D4F80-AC1E-45D5-B922-905ED189B201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3B82-57C7-4F41-BEFE-5A0A4078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49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D4F80-AC1E-45D5-B922-905ED189B201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3B82-57C7-4F41-BEFE-5A0A4078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575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D4F80-AC1E-45D5-B922-905ED189B201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3B82-57C7-4F41-BEFE-5A0A4078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876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D4F80-AC1E-45D5-B922-905ED189B201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3B82-57C7-4F41-BEFE-5A0A4078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104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D4F80-AC1E-45D5-B922-905ED189B201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3B82-57C7-4F41-BEFE-5A0A4078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89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D4F80-AC1E-45D5-B922-905ED189B201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3B82-57C7-4F41-BEFE-5A0A4078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013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D4F80-AC1E-45D5-B922-905ED189B201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3B82-57C7-4F41-BEFE-5A0A4078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595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D4F80-AC1E-45D5-B922-905ED189B201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3B82-57C7-4F41-BEFE-5A0A4078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206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D4F80-AC1E-45D5-B922-905ED189B201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3B82-57C7-4F41-BEFE-5A0A4078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165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D4F80-AC1E-45D5-B922-905ED189B201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63B82-57C7-4F41-BEFE-5A0A4078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11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7-Title-6-Spatial-Thinkin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2223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0-Aura-of-Missil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37360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1-Region-Exampl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33446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2-Region-of-Cropland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69823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3-Transition-Exampl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61938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4-Transition-Harpers-Ferry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99179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5-Hierarchy-Exampl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65513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6-Hierarchy-Activity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85506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7-Analogy-Exampl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21741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8-Analogy-NY-Seoul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41024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-Pattern-Exampl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9425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1-Geographers-focus-on-Locatio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12440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1-Pattern-of-Israeli-Settlement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86046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2-Association-Exampl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64233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3-Association-with-Malaria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10409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5-Change-Exampl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03447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6-Change-due-to-Freeway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79974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7-Movement-Exampl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7813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7-Movement-of-Oil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98759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8-Diffusion-Exampl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57159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9-Diffusion-of-US-Settlement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7275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0-Spatial-Model-Exampl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1494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2-Geographic-Conditions-Exampl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43010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3-Exceptions-about-Resourc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62962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3-Exceptions-Exampl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55428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5-Reading-a-Mes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30019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5-Reading-Text-and-Map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28627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6-Spatial-Thinking-Advantag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03497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6-Spatial-Thinking-Objections-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69498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6-Spatial-Thinking-Objections-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86089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8-Brain-Research-Phineas-Gag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41796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9-Brain-Research-Multiple-Network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90343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0-Teaching-Spatial-Thinkin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3843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3-Geographic-Conditions-Problem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244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3-Spatial-Thinking-Strategi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93344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4-Spatial-Thinking-Tactic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0426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4-Geographic-Connections-Exampl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6550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5-Geographic-Connections-Problem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7349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7-Comparison-Exampl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79248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8-Comparison-Iowa-Bangladesh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0035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9-Aura-Exampl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50899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41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PG</dc:creator>
  <cp:lastModifiedBy>PG</cp:lastModifiedBy>
  <cp:revision>1</cp:revision>
  <dcterms:created xsi:type="dcterms:W3CDTF">2014-03-01T16:56:13Z</dcterms:created>
  <dcterms:modified xsi:type="dcterms:W3CDTF">2014-03-01T16:57:00Z</dcterms:modified>
</cp:coreProperties>
</file>