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1D9C-812E-4FC0-8539-7D154B69484A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5DDBE-1556-42F7-ABBD-50066E9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682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1D9C-812E-4FC0-8539-7D154B69484A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5DDBE-1556-42F7-ABBD-50066E9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910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1D9C-812E-4FC0-8539-7D154B69484A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5DDBE-1556-42F7-ABBD-50066E9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575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1D9C-812E-4FC0-8539-7D154B69484A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5DDBE-1556-42F7-ABBD-50066E9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260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1D9C-812E-4FC0-8539-7D154B69484A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5DDBE-1556-42F7-ABBD-50066E9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278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1D9C-812E-4FC0-8539-7D154B69484A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5DDBE-1556-42F7-ABBD-50066E9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047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1D9C-812E-4FC0-8539-7D154B69484A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5DDBE-1556-42F7-ABBD-50066E9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029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1D9C-812E-4FC0-8539-7D154B69484A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5DDBE-1556-42F7-ABBD-50066E9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404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1D9C-812E-4FC0-8539-7D154B69484A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5DDBE-1556-42F7-ABBD-50066E9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553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1D9C-812E-4FC0-8539-7D154B69484A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5DDBE-1556-42F7-ABBD-50066E9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31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C1D9C-812E-4FC0-8539-7D154B69484A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5DDBE-1556-42F7-ABBD-50066E9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049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C1D9C-812E-4FC0-8539-7D154B69484A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5DDBE-1556-42F7-ABBD-50066E97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47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1a-Title-0-Introducing-The-Disciplin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791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7b-Activity-Engines-Should-B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1916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8a-Bad-Activity-Engin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188"/>
            <a:ext cx="9144000" cy="61420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0949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8b-Choosing-Activity-Engin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8783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1b-Territorial-Marker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8404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" y="449262"/>
            <a:ext cx="9134857" cy="60167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0465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" y="463550"/>
            <a:ext cx="9134857" cy="60167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4166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2c-Truth-TIME-Plac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8214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2d-Truth-Time-PLAC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1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6104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3a-Local-Rationale-4-Geograph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9776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3b-Global-Rationale-4-Geograph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5708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7a-Activity-Engine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420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On-screen Show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2</cp:revision>
  <dcterms:created xsi:type="dcterms:W3CDTF">2014-02-26T00:19:14Z</dcterms:created>
  <dcterms:modified xsi:type="dcterms:W3CDTF">2014-02-26T00:30:53Z</dcterms:modified>
</cp:coreProperties>
</file>