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3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4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79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65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7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7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73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03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7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609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6BB48-86C3-4775-ACD3-5E31DBD1A985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28820-7954-46DB-AA9A-02A780C47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12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-Title-5-The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0372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5-How-Much-Content-Knowled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5079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7-Themes-in-Music-and-Geograph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662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8-Themes-Simple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6962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9-Themes-Annotated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3712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1-Inductive-Use-of-The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1076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3-Cooperative-Use-of-The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011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4-Teaching-Without-The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6843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4-Teaching-With-Them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431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5-Cheap-Pedagogical-Ripoff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0936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2014-03-01T16:55:20Z</dcterms:created>
  <dcterms:modified xsi:type="dcterms:W3CDTF">2014-03-01T16:55:49Z</dcterms:modified>
</cp:coreProperties>
</file>