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</p:sldIdLst>
  <p:sldSz cx="9144000" cy="6858000" type="screen4x3"/>
  <p:notesSz cx="6858000" cy="9144000"/>
  <p:photoAlbum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6BE11-D063-422D-B8AD-510B270CD2D0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60C8A-ED4F-4EB7-8FF4-31379FEC9C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208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6BE11-D063-422D-B8AD-510B270CD2D0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60C8A-ED4F-4EB7-8FF4-31379FEC9C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717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6BE11-D063-422D-B8AD-510B270CD2D0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60C8A-ED4F-4EB7-8FF4-31379FEC9C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6290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6BE11-D063-422D-B8AD-510B270CD2D0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60C8A-ED4F-4EB7-8FF4-31379FEC9C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656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6BE11-D063-422D-B8AD-510B270CD2D0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60C8A-ED4F-4EB7-8FF4-31379FEC9C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254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6BE11-D063-422D-B8AD-510B270CD2D0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60C8A-ED4F-4EB7-8FF4-31379FEC9C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722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6BE11-D063-422D-B8AD-510B270CD2D0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60C8A-ED4F-4EB7-8FF4-31379FEC9C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053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6BE11-D063-422D-B8AD-510B270CD2D0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60C8A-ED4F-4EB7-8FF4-31379FEC9C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460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6BE11-D063-422D-B8AD-510B270CD2D0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60C8A-ED4F-4EB7-8FF4-31379FEC9C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85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6BE11-D063-422D-B8AD-510B270CD2D0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60C8A-ED4F-4EB7-8FF4-31379FEC9C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489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6BE11-D063-422D-B8AD-510B270CD2D0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60C8A-ED4F-4EB7-8FF4-31379FEC9C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262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16BE11-D063-422D-B8AD-510B270CD2D0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C60C8A-ED4F-4EB7-8FF4-31379FEC9C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895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94a-Title-4-Cornerstone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019282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0-Location-Telephone-Gam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100185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2-Imaginary-Place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216007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4-Placename-Biase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676953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5-Location-and-Plac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503395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8-Causally-Important-Condition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538281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11-Checklists-of-Condition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236435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13-Geographers-Product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077242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14-Cultural-Definition-of-Resourc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80480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14-Environmental-Determinism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00340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14-Legacies-of-Past-Us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27833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94b-Pure-and-Applied-Geography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534010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15-Land-Division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073023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17-Conditions-and-Connection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354802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18-Geographic-Connection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676640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19-Infrastructur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7988"/>
            <a:ext cx="9144000" cy="60404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358640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20-Bumper-Sticker-of-Ignorant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692364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20-NY-and-Philly-in-1820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689687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24-Breakpoints-and-Chokepoint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422819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25-Kinds-of-Region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94855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25-What-Is-A-Region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07309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26-Formal-Region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190729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96-Foundation-Concept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9040491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26-Functional-Region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923081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27-Fiat-Region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634720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27-Folk-Region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5962184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27-Regions-Subpopulation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4587433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28-Regions-Zones-for-Policy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517808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29-Analyzing-Region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5215628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0-Inventions-and-Welfar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712625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2-Regions-Not-Really-Exist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8309510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2-Regions-Not-the-Whole-Them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5266576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3-Geographical-Irony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839368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96-Location-Conditions-Connection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4276240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3-Salt-Lake-City-Condition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87457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3-Salt-Lake-City-Connection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055271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96-Look-at-Both-Aspects-of-Location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411635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97-Location-as-Entrance-Ticket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705444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98-Two-Ways-to-Describe-Location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55712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98-Ways-to-Describe-Location-Q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667114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99-Describing-Location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711140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41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PG</dc:creator>
  <cp:lastModifiedBy>PG</cp:lastModifiedBy>
  <cp:revision>1</cp:revision>
  <dcterms:created xsi:type="dcterms:W3CDTF">2014-03-01T16:54:20Z</dcterms:created>
  <dcterms:modified xsi:type="dcterms:W3CDTF">2014-03-01T16:54:55Z</dcterms:modified>
</cp:coreProperties>
</file>