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photoAlbum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613F1-EFB9-420F-99F6-D0F807324D33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D8F02-005E-42B2-9278-F07033047C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978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613F1-EFB9-420F-99F6-D0F807324D33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D8F02-005E-42B2-9278-F07033047C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6748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613F1-EFB9-420F-99F6-D0F807324D33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D8F02-005E-42B2-9278-F07033047C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1571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613F1-EFB9-420F-99F6-D0F807324D33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D8F02-005E-42B2-9278-F07033047C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2014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613F1-EFB9-420F-99F6-D0F807324D33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D8F02-005E-42B2-9278-F07033047C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5221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613F1-EFB9-420F-99F6-D0F807324D33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D8F02-005E-42B2-9278-F07033047C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4304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613F1-EFB9-420F-99F6-D0F807324D33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D8F02-005E-42B2-9278-F07033047C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810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613F1-EFB9-420F-99F6-D0F807324D33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D8F02-005E-42B2-9278-F07033047C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6129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613F1-EFB9-420F-99F6-D0F807324D33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D8F02-005E-42B2-9278-F07033047C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5425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613F1-EFB9-420F-99F6-D0F807324D33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D8F02-005E-42B2-9278-F07033047C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5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613F1-EFB9-420F-99F6-D0F807324D33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D8F02-005E-42B2-9278-F07033047C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567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2613F1-EFB9-420F-99F6-D0F807324D33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6D8F02-005E-42B2-9278-F07033047C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517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20-Title-8--Geography-in-the-Curriculum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30079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34-Geography-and-Art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111564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35-Geography-and-Math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44133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43-Geography-and-ELA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003397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50-Cautionary-Conclusion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740158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21-Approaches-to-Educational-Reform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675820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23-Geography-in-Science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284425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24-Move-the-Farms-North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134299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25-Geography-in-Economic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943480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27-Geography-in-Civic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589801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29-Stateless-Nations-etc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412245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30-Scale-Mismatched-Contest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679284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32-Geography-and-History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687830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PG</dc:creator>
  <cp:lastModifiedBy>PG</cp:lastModifiedBy>
  <cp:revision>1</cp:revision>
  <dcterms:created xsi:type="dcterms:W3CDTF">2014-03-01T17:02:10Z</dcterms:created>
  <dcterms:modified xsi:type="dcterms:W3CDTF">2014-03-01T17:02:41Z</dcterms:modified>
</cp:coreProperties>
</file>