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6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0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5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405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2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7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534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0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1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0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819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800E8-2EF9-45F1-A3A8-1CFFA7D0D781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9FC6C-B3CB-412B-B518-9503D086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61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5-Title-10-Pairs-of-Tool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6627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7-List-of-Tool-Pai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969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3-Professional-Organiza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9121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6-Topic-Matrix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9901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9-Teachable-Moment-Lightn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676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2-on-target-vs-mind-stretch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0542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5-Disciplined-Problem-Solv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3814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7-Computer-Programs-in-Geograph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6253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0-Computer-Assisted-Instruc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654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2014-03-12T20:03:36Z</dcterms:created>
  <dcterms:modified xsi:type="dcterms:W3CDTF">2014-03-12T20:04:22Z</dcterms:modified>
</cp:coreProperties>
</file>