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26A8DC0-9DD4-4126-816C-2E991326B32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115D3C-698F-40A8-B272-666A2CC97EE0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657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Regions</a:t>
            </a:r>
            <a:b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on the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en-US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GeoHistoGram</a:t>
            </a:r>
            <a:endParaRPr lang="en-US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Rounded Rectangular Callout 25"/>
          <p:cNvSpPr/>
          <p:nvPr/>
        </p:nvSpPr>
        <p:spPr>
          <a:xfrm>
            <a:off x="1978840" y="4572000"/>
            <a:ext cx="3869066" cy="2171320"/>
          </a:xfrm>
          <a:prstGeom prst="wedgeRoundRectCallout">
            <a:avLst>
              <a:gd name="adj1" fmla="val 55471"/>
              <a:gd name="adj2" fmla="val -13254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GeoHistoGram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shows Russia as</a:t>
            </a:r>
            <a:r>
              <a:rPr lang="en-US" sz="2000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part of Central Asia,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when in fact it extends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westward into “Europe”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east beyond East Asia.</a:t>
            </a:r>
          </a:p>
          <a:p>
            <a:pPr algn="ctr"/>
            <a:endParaRPr lang="en-US" sz="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It’s a huge country!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636186" y="228600"/>
            <a:ext cx="7956590" cy="1219200"/>
          </a:xfrm>
          <a:prstGeom prst="wedgeRoundRectCallout">
            <a:avLst>
              <a:gd name="adj1" fmla="val 34751"/>
              <a:gd name="adj2" fmla="val -497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There are some obvious problems when you “translate”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two-dimensional map into a single “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spaceline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” on a diagram.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8730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4827718" y="5029200"/>
            <a:ext cx="3746741" cy="1669160"/>
          </a:xfrm>
          <a:prstGeom prst="wedgeRoundRectCallout">
            <a:avLst>
              <a:gd name="adj1" fmla="val -20598"/>
              <a:gd name="adj2" fmla="val -159045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Should Afghanistan be 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part of the Middle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or does it “belong”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Central Asia?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636186" y="228600"/>
            <a:ext cx="7956590" cy="1219200"/>
          </a:xfrm>
          <a:prstGeom prst="wedgeRoundRectCallout">
            <a:avLst>
              <a:gd name="adj1" fmla="val 34751"/>
              <a:gd name="adj2" fmla="val -497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There are some obvious problems when you “translate”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two-dimensional map into a single “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spaceline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” on a diagram.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187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381000" y="5029200"/>
            <a:ext cx="8458200" cy="1752600"/>
          </a:xfrm>
          <a:prstGeom prst="wedgeRoundRectCallout">
            <a:avLst>
              <a:gd name="adj1" fmla="val -11548"/>
              <a:gd name="adj2" fmla="val -4874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If your students raise questions like that, congratulate them !!!</a:t>
            </a:r>
          </a:p>
          <a:p>
            <a:pPr algn="ctr"/>
            <a:endParaRPr lang="en-US" sz="8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(Seriously – reward them for having a good mental map of the world,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acknowledge the problem, and if they can propose a solution,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let them modify the diagram to suit their mental map!)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ounded Rectangular Callout 30"/>
          <p:cNvSpPr/>
          <p:nvPr/>
        </p:nvSpPr>
        <p:spPr>
          <a:xfrm>
            <a:off x="636186" y="228600"/>
            <a:ext cx="7956590" cy="1219200"/>
          </a:xfrm>
          <a:prstGeom prst="wedgeRoundRectCallout">
            <a:avLst>
              <a:gd name="adj1" fmla="val 34751"/>
              <a:gd name="adj2" fmla="val -497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There are some obvious problems when you “translate”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two-dimensional map into a single “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spaceline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” on a diagram.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89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63" y="1689570"/>
            <a:ext cx="8754237" cy="400120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0" y="3776368"/>
            <a:ext cx="1855919" cy="2951795"/>
          </a:xfrm>
          <a:prstGeom prst="rect">
            <a:avLst/>
          </a:prstGeom>
        </p:spPr>
      </p:pic>
      <p:sp>
        <p:nvSpPr>
          <p:cNvPr id="32" name="Rounded Rectangular Callout 31"/>
          <p:cNvSpPr/>
          <p:nvPr/>
        </p:nvSpPr>
        <p:spPr>
          <a:xfrm>
            <a:off x="381000" y="198120"/>
            <a:ext cx="8382000" cy="1249680"/>
          </a:xfrm>
          <a:prstGeom prst="wedgeRoundRectCallout">
            <a:avLst>
              <a:gd name="adj1" fmla="val 34751"/>
              <a:gd name="adj2" fmla="val -497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PS. And if they don’t have a good mental map,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you can print a copy of the world base map and have them label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maybe even color the regions to match the 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GeoHistoGram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11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63" y="1689570"/>
            <a:ext cx="8754237" cy="400120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0" y="3776368"/>
            <a:ext cx="1855919" cy="295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21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760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ounded Rectangular Callout 6"/>
          <p:cNvSpPr/>
          <p:nvPr/>
        </p:nvSpPr>
        <p:spPr>
          <a:xfrm>
            <a:off x="152400" y="76200"/>
            <a:ext cx="3200400" cy="2057400"/>
          </a:xfrm>
          <a:prstGeom prst="wedgeRoundRectCallout">
            <a:avLst>
              <a:gd name="adj1" fmla="val 62786"/>
              <a:gd name="adj2" fmla="val 3781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Draw a long line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down the middle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the Atlantic Ocean,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starting between Greenland and Iceland.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201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ular Callout 9"/>
          <p:cNvSpPr/>
          <p:nvPr/>
        </p:nvSpPr>
        <p:spPr>
          <a:xfrm>
            <a:off x="5334000" y="381000"/>
            <a:ext cx="3505200" cy="2057400"/>
          </a:xfrm>
          <a:prstGeom prst="wedgeRoundRectCallout">
            <a:avLst>
              <a:gd name="adj1" fmla="val -50837"/>
              <a:gd name="adj2" fmla="val 77078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Add a long line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goes east through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Mediterranean Sea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then southeast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between Africa and Arabia.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096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ular Callout 11"/>
          <p:cNvSpPr/>
          <p:nvPr/>
        </p:nvSpPr>
        <p:spPr>
          <a:xfrm>
            <a:off x="5425440" y="228600"/>
            <a:ext cx="3505200" cy="2057400"/>
          </a:xfrm>
          <a:prstGeom prst="wedgeRoundRectCallout">
            <a:avLst>
              <a:gd name="adj1" fmla="val -37794"/>
              <a:gd name="adj2" fmla="val 70412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Add a line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goes east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through the Black Sea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the Caspian Sea,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then curves south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the ocean.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5257800" y="4724400"/>
            <a:ext cx="3505200" cy="2057400"/>
          </a:xfrm>
          <a:prstGeom prst="wedgeRoundRectCallout">
            <a:avLst>
              <a:gd name="adj1" fmla="val -37359"/>
              <a:gd name="adj2" fmla="val -106626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This small area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we call the </a:t>
            </a:r>
            <a:r>
              <a:rPr lang="en-US" sz="2000" u="sng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middle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en-US" sz="9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000" u="sng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lot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of human history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happened here.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163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6118654" y="166816"/>
            <a:ext cx="2865119" cy="2057400"/>
          </a:xfrm>
          <a:prstGeom prst="wedgeRoundRectCallout">
            <a:avLst>
              <a:gd name="adj1" fmla="val -56316"/>
              <a:gd name="adj2" fmla="val 4712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Add a short line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that goes north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the Caspian Sea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traces along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Ural Mountains.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6858000" y="2133600"/>
            <a:ext cx="2209800" cy="3452277"/>
          </a:xfrm>
          <a:prstGeom prst="wedgeRoundRectCallout">
            <a:avLst>
              <a:gd name="adj1" fmla="val -49645"/>
              <a:gd name="adj2" fmla="val 2967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This part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Eurasia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was called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separate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continent,</a:t>
            </a:r>
          </a:p>
          <a:p>
            <a:pPr algn="ctr"/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6858000" y="2133600"/>
            <a:ext cx="2209800" cy="3452277"/>
          </a:xfrm>
          <a:prstGeom prst="wedgeRoundRectCallout">
            <a:avLst>
              <a:gd name="adj1" fmla="val -49645"/>
              <a:gd name="adj2" fmla="val 2967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This part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Eurasia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was called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separate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continent,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by some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mapmakers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who just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happened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live here!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710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ular Callout 25"/>
          <p:cNvSpPr/>
          <p:nvPr/>
        </p:nvSpPr>
        <p:spPr>
          <a:xfrm>
            <a:off x="5953939" y="4648200"/>
            <a:ext cx="2865119" cy="2057400"/>
          </a:xfrm>
          <a:prstGeom prst="wedgeRoundRectCallout">
            <a:avLst>
              <a:gd name="adj1" fmla="val -19973"/>
              <a:gd name="adj2" fmla="val -9929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Draw a line around the southeast corner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of Asia – including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China, Mongolia,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Korea and Japan.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4495801" y="99060"/>
            <a:ext cx="4495799" cy="1501140"/>
          </a:xfrm>
          <a:prstGeom prst="wedgeRoundRectCallout">
            <a:avLst>
              <a:gd name="adj1" fmla="val -9734"/>
              <a:gd name="adj2" fmla="val 97932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Most of the people in this region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live on the peninsula of South Asia,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but Central Asia played a key role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 several historic eras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335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ular Callout 17"/>
          <p:cNvSpPr/>
          <p:nvPr/>
        </p:nvSpPr>
        <p:spPr>
          <a:xfrm>
            <a:off x="3657601" y="4846320"/>
            <a:ext cx="3200400" cy="1935480"/>
          </a:xfrm>
          <a:prstGeom prst="wedgeRoundRectCallout">
            <a:avLst>
              <a:gd name="adj1" fmla="val 46334"/>
              <a:gd name="adj2" fmla="val -92535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Finally, add a line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to separate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Indonesia, Australia,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and the Pacific islands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mainland Asia.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718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363" y="1687829"/>
            <a:ext cx="8754237" cy="400469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951493" y="3200400"/>
            <a:ext cx="1481496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40004" y="2234625"/>
            <a:ext cx="1575431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  <a:endParaRPr lang="en-US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028545" y="2944892"/>
            <a:ext cx="1143655" cy="788908"/>
          </a:xfrm>
          <a:custGeom>
            <a:avLst/>
            <a:gdLst>
              <a:gd name="connsiteX0" fmla="*/ 0 w 991255"/>
              <a:gd name="connsiteY0" fmla="*/ 132406 h 632708"/>
              <a:gd name="connsiteX1" fmla="*/ 182880 w 991255"/>
              <a:gd name="connsiteY1" fmla="*/ 10486 h 632708"/>
              <a:gd name="connsiteX2" fmla="*/ 609600 w 991255"/>
              <a:gd name="connsiteY2" fmla="*/ 40966 h 632708"/>
              <a:gd name="connsiteX3" fmla="*/ 883920 w 991255"/>
              <a:gd name="connsiteY3" fmla="*/ 315286 h 632708"/>
              <a:gd name="connsiteX4" fmla="*/ 975360 w 991255"/>
              <a:gd name="connsiteY4" fmla="*/ 604846 h 632708"/>
              <a:gd name="connsiteX5" fmla="*/ 990600 w 991255"/>
              <a:gd name="connsiteY5" fmla="*/ 604846 h 63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1255" h="632708">
                <a:moveTo>
                  <a:pt x="0" y="132406"/>
                </a:moveTo>
                <a:cubicBezTo>
                  <a:pt x="40640" y="79066"/>
                  <a:pt x="81280" y="25726"/>
                  <a:pt x="182880" y="10486"/>
                </a:cubicBezTo>
                <a:cubicBezTo>
                  <a:pt x="284480" y="-4754"/>
                  <a:pt x="492760" y="-9834"/>
                  <a:pt x="609600" y="40966"/>
                </a:cubicBezTo>
                <a:cubicBezTo>
                  <a:pt x="726440" y="91766"/>
                  <a:pt x="822960" y="221306"/>
                  <a:pt x="883920" y="315286"/>
                </a:cubicBezTo>
                <a:cubicBezTo>
                  <a:pt x="944880" y="409266"/>
                  <a:pt x="957580" y="556586"/>
                  <a:pt x="975360" y="604846"/>
                </a:cubicBezTo>
                <a:cubicBezTo>
                  <a:pt x="993140" y="653106"/>
                  <a:pt x="991870" y="628976"/>
                  <a:pt x="990600" y="604846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278298" y="2895600"/>
            <a:ext cx="615874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62000" y="2667000"/>
            <a:ext cx="2433680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  <a:endParaRPr lang="en-US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352800" y="3101402"/>
            <a:ext cx="2819400" cy="784798"/>
          </a:xfrm>
          <a:custGeom>
            <a:avLst/>
            <a:gdLst>
              <a:gd name="connsiteX0" fmla="*/ 0 w 2444892"/>
              <a:gd name="connsiteY0" fmla="*/ 182880 h 849181"/>
              <a:gd name="connsiteX1" fmla="*/ 1127760 w 2444892"/>
              <a:gd name="connsiteY1" fmla="*/ 0 h 849181"/>
              <a:gd name="connsiteX2" fmla="*/ 1645920 w 2444892"/>
              <a:gd name="connsiteY2" fmla="*/ 182880 h 849181"/>
              <a:gd name="connsiteX3" fmla="*/ 1889760 w 2444892"/>
              <a:gd name="connsiteY3" fmla="*/ 609600 h 849181"/>
              <a:gd name="connsiteX4" fmla="*/ 2407920 w 2444892"/>
              <a:gd name="connsiteY4" fmla="*/ 822960 h 849181"/>
              <a:gd name="connsiteX5" fmla="*/ 2362200 w 2444892"/>
              <a:gd name="connsiteY5" fmla="*/ 838200 h 84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4892" h="849181">
                <a:moveTo>
                  <a:pt x="0" y="182880"/>
                </a:moveTo>
                <a:cubicBezTo>
                  <a:pt x="426720" y="91440"/>
                  <a:pt x="853440" y="0"/>
                  <a:pt x="1127760" y="0"/>
                </a:cubicBezTo>
                <a:cubicBezTo>
                  <a:pt x="1402080" y="0"/>
                  <a:pt x="1518920" y="81280"/>
                  <a:pt x="1645920" y="182880"/>
                </a:cubicBezTo>
                <a:cubicBezTo>
                  <a:pt x="1772920" y="284480"/>
                  <a:pt x="1762760" y="502920"/>
                  <a:pt x="1889760" y="609600"/>
                </a:cubicBezTo>
                <a:cubicBezTo>
                  <a:pt x="2016760" y="716280"/>
                  <a:pt x="2329180" y="784860"/>
                  <a:pt x="2407920" y="822960"/>
                </a:cubicBezTo>
                <a:cubicBezTo>
                  <a:pt x="2486660" y="861060"/>
                  <a:pt x="2424430" y="849630"/>
                  <a:pt x="2362200" y="83820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52800" y="1890584"/>
            <a:ext cx="687204" cy="3622486"/>
          </a:xfrm>
          <a:custGeom>
            <a:avLst/>
            <a:gdLst>
              <a:gd name="connsiteX0" fmla="*/ 457672 w 730228"/>
              <a:gd name="connsiteY0" fmla="*/ 0 h 3622486"/>
              <a:gd name="connsiteX1" fmla="*/ 86969 w 730228"/>
              <a:gd name="connsiteY1" fmla="*/ 926757 h 3622486"/>
              <a:gd name="connsiteX2" fmla="*/ 37542 w 730228"/>
              <a:gd name="connsiteY2" fmla="*/ 1631092 h 3622486"/>
              <a:gd name="connsiteX3" fmla="*/ 556526 w 730228"/>
              <a:gd name="connsiteY3" fmla="*/ 2224216 h 3622486"/>
              <a:gd name="connsiteX4" fmla="*/ 729520 w 730228"/>
              <a:gd name="connsiteY4" fmla="*/ 2755557 h 3622486"/>
              <a:gd name="connsiteX5" fmla="*/ 618310 w 730228"/>
              <a:gd name="connsiteY5" fmla="*/ 3546389 h 3622486"/>
              <a:gd name="connsiteX6" fmla="*/ 630666 w 730228"/>
              <a:gd name="connsiteY6" fmla="*/ 3546389 h 36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28" h="3622486">
                <a:moveTo>
                  <a:pt x="457672" y="0"/>
                </a:moveTo>
                <a:cubicBezTo>
                  <a:pt x="307331" y="327454"/>
                  <a:pt x="156991" y="654908"/>
                  <a:pt x="86969" y="926757"/>
                </a:cubicBezTo>
                <a:cubicBezTo>
                  <a:pt x="16947" y="1198606"/>
                  <a:pt x="-40717" y="1414849"/>
                  <a:pt x="37542" y="1631092"/>
                </a:cubicBezTo>
                <a:cubicBezTo>
                  <a:pt x="115801" y="1847335"/>
                  <a:pt x="441196" y="2036805"/>
                  <a:pt x="556526" y="2224216"/>
                </a:cubicBezTo>
                <a:cubicBezTo>
                  <a:pt x="671856" y="2411627"/>
                  <a:pt x="719223" y="2535195"/>
                  <a:pt x="729520" y="2755557"/>
                </a:cubicBezTo>
                <a:cubicBezTo>
                  <a:pt x="739817" y="2975919"/>
                  <a:pt x="634786" y="3414584"/>
                  <a:pt x="618310" y="3546389"/>
                </a:cubicBezTo>
                <a:cubicBezTo>
                  <a:pt x="601834" y="3678194"/>
                  <a:pt x="616250" y="3612291"/>
                  <a:pt x="630666" y="3546389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665233" y="2224216"/>
            <a:ext cx="354931" cy="790833"/>
          </a:xfrm>
          <a:custGeom>
            <a:avLst/>
            <a:gdLst>
              <a:gd name="connsiteX0" fmla="*/ 278367 w 354931"/>
              <a:gd name="connsiteY0" fmla="*/ 0 h 790833"/>
              <a:gd name="connsiteX1" fmla="*/ 340151 w 354931"/>
              <a:gd name="connsiteY1" fmla="*/ 222422 h 790833"/>
              <a:gd name="connsiteX2" fmla="*/ 352508 w 354931"/>
              <a:gd name="connsiteY2" fmla="*/ 358346 h 790833"/>
              <a:gd name="connsiteX3" fmla="*/ 303081 w 354931"/>
              <a:gd name="connsiteY3" fmla="*/ 469557 h 790833"/>
              <a:gd name="connsiteX4" fmla="*/ 18875 w 354931"/>
              <a:gd name="connsiteY4" fmla="*/ 469557 h 790833"/>
              <a:gd name="connsiteX5" fmla="*/ 31232 w 354931"/>
              <a:gd name="connsiteY5" fmla="*/ 593125 h 790833"/>
              <a:gd name="connsiteX6" fmla="*/ 68302 w 354931"/>
              <a:gd name="connsiteY6" fmla="*/ 741406 h 790833"/>
              <a:gd name="connsiteX7" fmla="*/ 55945 w 354931"/>
              <a:gd name="connsiteY7" fmla="*/ 790833 h 7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931" h="790833">
                <a:moveTo>
                  <a:pt x="278367" y="0"/>
                </a:moveTo>
                <a:cubicBezTo>
                  <a:pt x="303080" y="81349"/>
                  <a:pt x="327794" y="162698"/>
                  <a:pt x="340151" y="222422"/>
                </a:cubicBezTo>
                <a:cubicBezTo>
                  <a:pt x="352508" y="282146"/>
                  <a:pt x="358686" y="317157"/>
                  <a:pt x="352508" y="358346"/>
                </a:cubicBezTo>
                <a:cubicBezTo>
                  <a:pt x="346330" y="399535"/>
                  <a:pt x="358686" y="451022"/>
                  <a:pt x="303081" y="469557"/>
                </a:cubicBezTo>
                <a:cubicBezTo>
                  <a:pt x="247476" y="488092"/>
                  <a:pt x="64183" y="448962"/>
                  <a:pt x="18875" y="469557"/>
                </a:cubicBezTo>
                <a:cubicBezTo>
                  <a:pt x="-26433" y="490152"/>
                  <a:pt x="22994" y="547817"/>
                  <a:pt x="31232" y="593125"/>
                </a:cubicBezTo>
                <a:cubicBezTo>
                  <a:pt x="39470" y="638433"/>
                  <a:pt x="64183" y="708455"/>
                  <a:pt x="68302" y="741406"/>
                </a:cubicBezTo>
                <a:cubicBezTo>
                  <a:pt x="72421" y="774357"/>
                  <a:pt x="64183" y="782595"/>
                  <a:pt x="55945" y="79083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805912" y="2899906"/>
            <a:ext cx="2109488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 </a:t>
            </a:r>
            <a:r>
              <a:rPr lang="en-US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34044" y="2411849"/>
            <a:ext cx="595356" cy="127214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8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 </a:t>
            </a:r>
          </a:p>
          <a:p>
            <a:pPr algn="ctr">
              <a:lnSpc>
                <a:spcPts val="2800"/>
              </a:lnSpc>
            </a:pPr>
            <a:r>
              <a:rPr lang="en-US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6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747319" y="3468829"/>
            <a:ext cx="1356653" cy="569771"/>
          </a:xfrm>
          <a:custGeom>
            <a:avLst/>
            <a:gdLst>
              <a:gd name="connsiteX0" fmla="*/ 0 w 1356653"/>
              <a:gd name="connsiteY0" fmla="*/ 508531 h 569771"/>
              <a:gd name="connsiteX1" fmla="*/ 182880 w 1356653"/>
              <a:gd name="connsiteY1" fmla="*/ 417091 h 569771"/>
              <a:gd name="connsiteX2" fmla="*/ 441960 w 1356653"/>
              <a:gd name="connsiteY2" fmla="*/ 569491 h 569771"/>
              <a:gd name="connsiteX3" fmla="*/ 502920 w 1356653"/>
              <a:gd name="connsiteY3" fmla="*/ 371371 h 569771"/>
              <a:gd name="connsiteX4" fmla="*/ 624840 w 1356653"/>
              <a:gd name="connsiteY4" fmla="*/ 158011 h 569771"/>
              <a:gd name="connsiteX5" fmla="*/ 792480 w 1356653"/>
              <a:gd name="connsiteY5" fmla="*/ 5611 h 569771"/>
              <a:gd name="connsiteX6" fmla="*/ 1264920 w 1356653"/>
              <a:gd name="connsiteY6" fmla="*/ 36091 h 569771"/>
              <a:gd name="connsiteX7" fmla="*/ 1356360 w 1356653"/>
              <a:gd name="connsiteY7" fmla="*/ 66571 h 56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6653" h="569771">
                <a:moveTo>
                  <a:pt x="0" y="508531"/>
                </a:moveTo>
                <a:cubicBezTo>
                  <a:pt x="54610" y="457731"/>
                  <a:pt x="109220" y="406931"/>
                  <a:pt x="182880" y="417091"/>
                </a:cubicBezTo>
                <a:cubicBezTo>
                  <a:pt x="256540" y="427251"/>
                  <a:pt x="388620" y="577111"/>
                  <a:pt x="441960" y="569491"/>
                </a:cubicBezTo>
                <a:cubicBezTo>
                  <a:pt x="495300" y="561871"/>
                  <a:pt x="472440" y="439951"/>
                  <a:pt x="502920" y="371371"/>
                </a:cubicBezTo>
                <a:cubicBezTo>
                  <a:pt x="533400" y="302791"/>
                  <a:pt x="576580" y="218971"/>
                  <a:pt x="624840" y="158011"/>
                </a:cubicBezTo>
                <a:cubicBezTo>
                  <a:pt x="673100" y="97051"/>
                  <a:pt x="685800" y="25931"/>
                  <a:pt x="792480" y="5611"/>
                </a:cubicBezTo>
                <a:cubicBezTo>
                  <a:pt x="899160" y="-14709"/>
                  <a:pt x="1170940" y="25931"/>
                  <a:pt x="1264920" y="36091"/>
                </a:cubicBezTo>
                <a:cubicBezTo>
                  <a:pt x="1358900" y="46251"/>
                  <a:pt x="1357630" y="56411"/>
                  <a:pt x="1356360" y="66571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602061" y="4241026"/>
            <a:ext cx="1972399" cy="60529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en-US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  <a:endParaRPr lang="en-US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Rounded Rectangular Callout 25"/>
          <p:cNvSpPr/>
          <p:nvPr/>
        </p:nvSpPr>
        <p:spPr>
          <a:xfrm>
            <a:off x="636186" y="228600"/>
            <a:ext cx="7956590" cy="1219200"/>
          </a:xfrm>
          <a:prstGeom prst="wedgeRoundRectCallout">
            <a:avLst>
              <a:gd name="adj1" fmla="val 34751"/>
              <a:gd name="adj2" fmla="val -49760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There are some obvious problems when you “translate”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a two-dimensional map into a single “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spaceline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” on a diagram.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ular Callout 28"/>
          <p:cNvSpPr/>
          <p:nvPr/>
        </p:nvSpPr>
        <p:spPr>
          <a:xfrm>
            <a:off x="367801" y="3886200"/>
            <a:ext cx="3707214" cy="2971800"/>
          </a:xfrm>
          <a:prstGeom prst="wedgeRoundRectCallout">
            <a:avLst>
              <a:gd name="adj1" fmla="val 58389"/>
              <a:gd name="adj2" fmla="val -83646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For example,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0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GeoHistoGram</a:t>
            </a: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shows Europe as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farther west than Africa,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when in fact it is north of it.</a:t>
            </a:r>
          </a:p>
          <a:p>
            <a:pPr algn="ctr"/>
            <a:endParaRPr lang="en-US" sz="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(But in early history, 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it was “farther away”</a:t>
            </a:r>
            <a:b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from the Middle)</a:t>
            </a:r>
            <a:endParaRPr lang="en-US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6740141" y="2772506"/>
            <a:ext cx="1044616" cy="826672"/>
          </a:xfrm>
          <a:custGeom>
            <a:avLst/>
            <a:gdLst>
              <a:gd name="connsiteX0" fmla="*/ 1044616 w 1044616"/>
              <a:gd name="connsiteY0" fmla="*/ 205472 h 826672"/>
              <a:gd name="connsiteX1" fmla="*/ 673913 w 1044616"/>
              <a:gd name="connsiteY1" fmla="*/ 7764 h 826672"/>
              <a:gd name="connsiteX2" fmla="*/ 216713 w 1044616"/>
              <a:gd name="connsiteY2" fmla="*/ 57191 h 826672"/>
              <a:gd name="connsiteX3" fmla="*/ 6648 w 1044616"/>
              <a:gd name="connsiteY3" fmla="*/ 217829 h 826672"/>
              <a:gd name="connsiteX4" fmla="*/ 56075 w 1044616"/>
              <a:gd name="connsiteY4" fmla="*/ 514391 h 826672"/>
              <a:gd name="connsiteX5" fmla="*/ 93145 w 1044616"/>
              <a:gd name="connsiteY5" fmla="*/ 699743 h 826672"/>
              <a:gd name="connsiteX6" fmla="*/ 68432 w 1044616"/>
              <a:gd name="connsiteY6" fmla="*/ 810953 h 826672"/>
              <a:gd name="connsiteX7" fmla="*/ 68432 w 1044616"/>
              <a:gd name="connsiteY7" fmla="*/ 823310 h 8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4616" h="826672">
                <a:moveTo>
                  <a:pt x="1044616" y="205472"/>
                </a:moveTo>
                <a:cubicBezTo>
                  <a:pt x="928256" y="118974"/>
                  <a:pt x="811897" y="32477"/>
                  <a:pt x="673913" y="7764"/>
                </a:cubicBezTo>
                <a:cubicBezTo>
                  <a:pt x="535929" y="-16949"/>
                  <a:pt x="327924" y="22180"/>
                  <a:pt x="216713" y="57191"/>
                </a:cubicBezTo>
                <a:cubicBezTo>
                  <a:pt x="105502" y="92202"/>
                  <a:pt x="33421" y="141629"/>
                  <a:pt x="6648" y="217829"/>
                </a:cubicBezTo>
                <a:cubicBezTo>
                  <a:pt x="-20125" y="294029"/>
                  <a:pt x="41659" y="434072"/>
                  <a:pt x="56075" y="514391"/>
                </a:cubicBezTo>
                <a:cubicBezTo>
                  <a:pt x="70491" y="594710"/>
                  <a:pt x="91086" y="650316"/>
                  <a:pt x="93145" y="699743"/>
                </a:cubicBezTo>
                <a:cubicBezTo>
                  <a:pt x="95204" y="749170"/>
                  <a:pt x="72551" y="790359"/>
                  <a:pt x="68432" y="810953"/>
                </a:cubicBezTo>
                <a:cubicBezTo>
                  <a:pt x="64313" y="831547"/>
                  <a:pt x="66372" y="827428"/>
                  <a:pt x="68432" y="82331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9979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358</TotalTime>
  <Words>455</Words>
  <Application>Microsoft Office PowerPoint</Application>
  <PresentationFormat>On-screen Show (4:3)</PresentationFormat>
  <Paragraphs>158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Regions on the  GeoHistoGram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PG</dc:creator>
  <cp:lastModifiedBy>PG</cp:lastModifiedBy>
  <cp:revision>31</cp:revision>
  <dcterms:created xsi:type="dcterms:W3CDTF">2012-09-22T17:46:51Z</dcterms:created>
  <dcterms:modified xsi:type="dcterms:W3CDTF">2014-04-16T22:14:17Z</dcterms:modified>
</cp:coreProperties>
</file>