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34"/>
  </p:notesMasterIdLst>
  <p:sldIdLst>
    <p:sldId id="256" r:id="rId2"/>
    <p:sldId id="278" r:id="rId3"/>
    <p:sldId id="277" r:id="rId4"/>
    <p:sldId id="258" r:id="rId5"/>
    <p:sldId id="259" r:id="rId6"/>
    <p:sldId id="261" r:id="rId7"/>
    <p:sldId id="262" r:id="rId8"/>
    <p:sldId id="263" r:id="rId9"/>
    <p:sldId id="260" r:id="rId10"/>
    <p:sldId id="265" r:id="rId11"/>
    <p:sldId id="264" r:id="rId12"/>
    <p:sldId id="266" r:id="rId13"/>
    <p:sldId id="267" r:id="rId14"/>
    <p:sldId id="268" r:id="rId15"/>
    <p:sldId id="272" r:id="rId16"/>
    <p:sldId id="273" r:id="rId17"/>
    <p:sldId id="274" r:id="rId18"/>
    <p:sldId id="275" r:id="rId19"/>
    <p:sldId id="276" r:id="rId20"/>
    <p:sldId id="279" r:id="rId21"/>
    <p:sldId id="269" r:id="rId22"/>
    <p:sldId id="270" r:id="rId23"/>
    <p:sldId id="280" r:id="rId24"/>
    <p:sldId id="281" r:id="rId25"/>
    <p:sldId id="282" r:id="rId26"/>
    <p:sldId id="284" r:id="rId27"/>
    <p:sldId id="286" r:id="rId28"/>
    <p:sldId id="287" r:id="rId29"/>
    <p:sldId id="283" r:id="rId30"/>
    <p:sldId id="257" r:id="rId31"/>
    <p:sldId id="271" r:id="rId32"/>
    <p:sldId id="288" r:id="rId33"/>
  </p:sldIdLst>
  <p:sldSz cx="9144000" cy="6858000" type="letter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3" autoAdjust="0"/>
    <p:restoredTop sz="94660"/>
  </p:normalViewPr>
  <p:slideViewPr>
    <p:cSldViewPr>
      <p:cViewPr varScale="1">
        <p:scale>
          <a:sx n="62" d="100"/>
          <a:sy n="62" d="100"/>
        </p:scale>
        <p:origin x="-922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177661FC-1B29-4163-8EDF-7F0AAFFC6C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0463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1B6F01-2471-4617-B48A-B4CBA1CC5EA6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Walker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B4AE36-B970-400E-8BA1-2CFA84694084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Herzog (Victoria)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B750CE-BEEA-487E-9C11-E52B99983339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Pfeifer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FF91B9-D13F-4369-8EBF-A2F0851699E8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Liebenthal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FA0761-54D0-4556-A7D9-75FE3370E796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Schoenchen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25BFAB-DB7F-4E97-B4D5-6E92CBBB8AAB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Hays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4F7907-C0CE-4A34-BF07-AD07BC2FBF9D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Liebenthal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53251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5325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25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25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25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25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25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25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25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26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26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26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26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26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3265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5326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6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6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6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7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7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7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7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7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7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7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7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7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7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8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8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8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8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8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8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8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8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8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8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9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9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9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9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9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9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9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9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9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9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0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0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0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0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0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0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0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0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0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0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1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1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1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1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1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1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1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1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1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1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2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2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2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2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2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2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2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2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2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2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33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3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3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3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3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3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3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3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3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3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4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4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4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4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4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4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4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4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4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4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5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5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5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5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5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5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5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5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5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5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6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6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6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6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6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6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6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6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6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6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7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7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7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7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7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7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7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7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7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7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8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8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8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8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8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8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8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38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38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38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39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39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39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39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39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39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9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9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39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39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40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53401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53402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53403" name="Rectangle 155"/>
          <p:cNvSpPr>
            <a:spLocks noGrp="1" noChangeArrowheads="1"/>
          </p:cNvSpPr>
          <p:nvPr>
            <p:ph type="dt" sz="quarter" idx="2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US" altLang="en-US"/>
          </a:p>
        </p:txBody>
      </p:sp>
      <p:sp>
        <p:nvSpPr>
          <p:cNvPr id="53404" name="Rectangle 15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US" altLang="en-US"/>
          </a:p>
        </p:txBody>
      </p:sp>
      <p:sp>
        <p:nvSpPr>
          <p:cNvPr id="53405" name="Rectangle 15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148D8A6C-5958-4B1F-A816-F7BF535A14B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797DBB-4C07-44C8-9CBB-E465A0EB5A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979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81537-DC80-4E61-9E13-3CA2AB27E2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7630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73F0C8-D91D-41E4-B0EC-431E56E840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7459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66F169-1CE1-49DF-94B6-5C6B604EFC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6820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385910-18CE-412E-87C6-DCB05D1D62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3311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3116C6-6500-426D-86E3-7365868696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3876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6EF82-6894-4857-9160-D4403AC81D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4296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068F2F-4EE6-48CF-B960-3E8E00695F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9408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2F0D4-FE6F-4974-BF66-595D33AEAE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8787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476C61-43D4-46F6-B4B6-DF60B1A78D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6889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52227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52228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9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2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3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5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6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7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8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9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241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52242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43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44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45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46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47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48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49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50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51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52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53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54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55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56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57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58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59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60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61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62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63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64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65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66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67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68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69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70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71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72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73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74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75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76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77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78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79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80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81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82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83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84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85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86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87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88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89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90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91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92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93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94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95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96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97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98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299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00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01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02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03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04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05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06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07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08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09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10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11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12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13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14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15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16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17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18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19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0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1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2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3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4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5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6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7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8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9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30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31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32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33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34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35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36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37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38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39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40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41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42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43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44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45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46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47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48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49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50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51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52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53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54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55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56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57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58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59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60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61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62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63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64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65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66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67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68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69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70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71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72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73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74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75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376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52377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2378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52379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52380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Arial" charset="0"/>
              </a:defRPr>
            </a:lvl1pPr>
          </a:lstStyle>
          <a:p>
            <a:fld id="{73473D95-705B-48BD-A45C-539B2F22486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2381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FF9966"/>
                </a:solidFill>
              </a:rPr>
              <a:t>Volga Deutsch</a:t>
            </a:r>
            <a:br>
              <a:rPr lang="en-US" altLang="en-US" dirty="0">
                <a:solidFill>
                  <a:srgbClr val="FF9966"/>
                </a:solidFill>
              </a:rPr>
            </a:br>
            <a:r>
              <a:rPr lang="en-US" altLang="en-US" dirty="0">
                <a:solidFill>
                  <a:srgbClr val="FF9966"/>
                </a:solidFill>
              </a:rPr>
              <a:t>in Kansas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2514600"/>
          </a:xfrm>
        </p:spPr>
        <p:txBody>
          <a:bodyPr/>
          <a:lstStyle/>
          <a:p>
            <a:r>
              <a:rPr lang="en-US" altLang="en-US" sz="2400" dirty="0" smtClean="0"/>
              <a:t>A relatively tiny number</a:t>
            </a:r>
          </a:p>
          <a:p>
            <a:r>
              <a:rPr lang="en-US" altLang="en-US" sz="2400" dirty="0" smtClean="0"/>
              <a:t>of immigrants in a dry grassland</a:t>
            </a:r>
          </a:p>
          <a:p>
            <a:r>
              <a:rPr lang="en-US" altLang="en-US" sz="2400" dirty="0" smtClean="0"/>
              <a:t>have used locally-available rock</a:t>
            </a:r>
          </a:p>
          <a:p>
            <a:r>
              <a:rPr lang="en-US" altLang="en-US" sz="2400" dirty="0" smtClean="0"/>
              <a:t>to create a remarkable</a:t>
            </a:r>
          </a:p>
          <a:p>
            <a:r>
              <a:rPr lang="en-US" altLang="en-US" sz="2400" dirty="0" smtClean="0"/>
              <a:t>architectural legacy.</a:t>
            </a:r>
            <a:endParaRPr lang="en-US" altLang="en-US" sz="2400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295400" y="304800"/>
            <a:ext cx="64008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charset="0"/>
              <a:buNone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charset="0"/>
              <a:buChar char="►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charset="0"/>
              <a:buChar char="►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charset="0"/>
              <a:buChar char="►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charset="0"/>
              <a:buChar char="►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charset="0"/>
              <a:buChar char="►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charset="0"/>
              <a:buChar char="►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/>
            <a:r>
              <a:rPr lang="en-US" altLang="en-US" kern="0" dirty="0" smtClean="0"/>
              <a:t>Photo Essay</a:t>
            </a:r>
            <a:endParaRPr lang="en-US" altLang="en-US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1160937sVictoriaS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1160943sVictoriaHou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P1160965sPfeiferSchoenchenSig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P1160980sPfeiferOutsi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1160982sPfeiferFron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1160969sPfeiferIns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1160973sPfeiferWind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1170001sLIebenthalOutsi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P1170004sLiebenthalS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P1170006sLiebenthalHou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P1170012sStonePostSpiteFe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P1170016sShoenchenOutsi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P1170017sSchoenchenS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P1170018sSchoenchenFro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1170019sSchoenchenIns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P1170022sSchoenche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P1170023sSchoenchenHou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P1170067sHaysChur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P1170030sLiebenthalCro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P1170033sLiebenthalCros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P1170039sLiebenthalBar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P1170009sLiebenthalRur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1160924e4Windmil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P1170050sLiebenthalPowerl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P1170050sLiebenthalPowerl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0600" y="5562600"/>
            <a:ext cx="71549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more photos of these small towns, see individual village profiles at</a:t>
            </a:r>
          </a:p>
          <a:p>
            <a:r>
              <a:rPr lang="en-US" sz="1600" dirty="0" smtClean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http</a:t>
            </a:r>
            <a:r>
              <a:rPr lang="en-US" sz="1600" dirty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://www.germancapitalofkansas.com/index.asp?DocumentID=720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152400"/>
            <a:ext cx="18352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</a:t>
            </a:r>
            <a:r>
              <a:rPr lang="en-US" sz="1600" dirty="0" err="1" smtClean="0">
                <a:solidFill>
                  <a:schemeClr val="bg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Gersmehl</a:t>
            </a:r>
            <a:r>
              <a:rPr lang="en-US" sz="1600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2008</a:t>
            </a:r>
            <a:endParaRPr lang="en-US" sz="1600" dirty="0">
              <a:solidFill>
                <a:schemeClr val="bg1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199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P1170080sWalk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1160934sVictoria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1160939sVictoriaS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1160940sVictoriaFro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1160941sVictoriaSig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1160936sCathedralVctoriaIns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ass">
  <a:themeElements>
    <a:clrScheme name="Compass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Compas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Compass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ss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32</TotalTime>
  <Words>63</Words>
  <Application>Microsoft Office PowerPoint</Application>
  <PresentationFormat>Letter Paper (8.5x11 in)</PresentationFormat>
  <Paragraphs>24</Paragraphs>
  <Slides>32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Compass</vt:lpstr>
      <vt:lpstr>Volga Deutsch in Kansas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hunter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Volga Deutsch in Kansas</dc:title>
  <dc:creator>PG</dc:creator>
  <cp:lastModifiedBy>PG</cp:lastModifiedBy>
  <cp:revision>10</cp:revision>
  <dcterms:created xsi:type="dcterms:W3CDTF">2008-09-23T22:09:40Z</dcterms:created>
  <dcterms:modified xsi:type="dcterms:W3CDTF">2014-04-17T14:03:29Z</dcterms:modified>
</cp:coreProperties>
</file>