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7" r:id="rId4"/>
    <p:sldId id="298" r:id="rId5"/>
    <p:sldId id="299" r:id="rId6"/>
    <p:sldId id="300" r:id="rId7"/>
    <p:sldId id="301" r:id="rId8"/>
    <p:sldId id="304" r:id="rId9"/>
    <p:sldId id="311" r:id="rId10"/>
    <p:sldId id="313" r:id="rId11"/>
    <p:sldId id="302" r:id="rId12"/>
    <p:sldId id="303" r:id="rId13"/>
    <p:sldId id="305" r:id="rId14"/>
    <p:sldId id="306" r:id="rId15"/>
    <p:sldId id="312" r:id="rId16"/>
    <p:sldId id="308" r:id="rId17"/>
    <p:sldId id="309" r:id="rId18"/>
    <p:sldId id="310" r:id="rId19"/>
    <p:sldId id="307" r:id="rId20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162" y="-72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02" y="164592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566160"/>
            <a:ext cx="9425635" cy="210312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Teaching Geography: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Experiences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Props </a:t>
            </a: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86" y="320040"/>
            <a:ext cx="7609114" cy="5699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word wall can link current events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vocabulary – </a:t>
            </a:r>
          </a:p>
          <a:p>
            <a:pPr algn="ctr"/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was in New York just before hurricane Sandy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 forgot to take a picture of their map!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)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58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Papier-mache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globes are another high-interest project.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CD has some masters for printing continents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match the scale of a basketball.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4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 balls can make fairly indestructible globes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less than 20 dollars and an hour of time.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8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We’re not all so fortunate as to have a giant globe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nearby park – note the truck in the lower right corner.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Maybe you can use this photo for something . . . 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4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model-curriculum folders have masters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“tile-maps” – maps that are easy to print on standard 8-1/2x11 paper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then assembled like a puzzle for desktop activities.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8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CD also has masters for foldable mountains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objects that can be placed on large maps.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80496" cy="583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80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activities can get fairly complex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This one is linked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 pencil-and-paper activity from the Model Curriculum,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also has activities about human migration,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population, and oil production and consumption.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6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Floor maps and map rugs are very useful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have any say about furniture in your classroom,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should be a high-priority request.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number of schools have made playground maps.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a good upper-grade math lesson (on scale),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middle-grade painting activity,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every-grade teaching tool.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57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Caution – if you are going to all the trouble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design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produce a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playground map,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try to get the shapes at least close!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08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other 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3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goal of geography education is to give students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skills needed to form and defend a reasonable opinion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an issue that occurs in a specific place in the world.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folder called “Representing Our World”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 lot of ideas that could result in bulletin boards,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 walls, and other ways to develop vocabulary.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7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Mapping our classroom (especially when posed</a:t>
            </a:r>
            <a:b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treasure hunt or other participatory activity)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high-interest way to develop mapping skills.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recommend starting with a printed frame (read on) . . 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275" y="304800"/>
            <a:ext cx="42862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0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even makes sense to start with printed symbols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 than relying too much on hand-drawing.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symbols should not be too abstract at first: in fact,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helps to match the shapes and colors in your classroom.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7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cardboard box with the right approximate dimensions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the basis for a 3-D map of the classroom.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rug on the floor is a powerful teaching tool.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1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Later, they can draw their own maps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(slowly!) claim “ownership” of the idea of mapping.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04800"/>
            <a:ext cx="53358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4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their address is a useful first step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helping students see where their community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fits into the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world.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6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</TotalTime>
  <Words>645</Words>
  <Application>Microsoft Office PowerPoint</Application>
  <PresentationFormat>Custom</PresentationFormat>
  <Paragraphs>81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29</cp:revision>
  <dcterms:created xsi:type="dcterms:W3CDTF">2013-12-20T00:46:28Z</dcterms:created>
  <dcterms:modified xsi:type="dcterms:W3CDTF">2014-02-28T21:50:10Z</dcterms:modified>
</cp:coreProperties>
</file>