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5" r:id="rId3"/>
    <p:sldId id="297" r:id="rId4"/>
    <p:sldId id="267" r:id="rId5"/>
    <p:sldId id="313" r:id="rId6"/>
    <p:sldId id="259" r:id="rId7"/>
    <p:sldId id="260" r:id="rId8"/>
    <p:sldId id="268" r:id="rId9"/>
    <p:sldId id="298" r:id="rId10"/>
    <p:sldId id="263" r:id="rId11"/>
    <p:sldId id="295" r:id="rId12"/>
    <p:sldId id="296" r:id="rId13"/>
    <p:sldId id="314" r:id="rId14"/>
    <p:sldId id="288" r:id="rId15"/>
    <p:sldId id="276" r:id="rId16"/>
    <p:sldId id="270" r:id="rId17"/>
    <p:sldId id="278" r:id="rId18"/>
    <p:sldId id="305" r:id="rId19"/>
    <p:sldId id="318" r:id="rId20"/>
    <p:sldId id="279" r:id="rId21"/>
    <p:sldId id="309" r:id="rId22"/>
    <p:sldId id="302" r:id="rId23"/>
    <p:sldId id="300" r:id="rId24"/>
    <p:sldId id="264" r:id="rId25"/>
    <p:sldId id="303" r:id="rId26"/>
    <p:sldId id="265" r:id="rId27"/>
    <p:sldId id="266" r:id="rId28"/>
    <p:sldId id="269" r:id="rId29"/>
    <p:sldId id="271" r:id="rId30"/>
    <p:sldId id="281" r:id="rId31"/>
    <p:sldId id="280" r:id="rId32"/>
    <p:sldId id="316" r:id="rId33"/>
    <p:sldId id="274" r:id="rId34"/>
    <p:sldId id="275" r:id="rId35"/>
    <p:sldId id="290" r:id="rId36"/>
    <p:sldId id="286" r:id="rId37"/>
    <p:sldId id="285" r:id="rId38"/>
    <p:sldId id="311" r:id="rId39"/>
    <p:sldId id="294" r:id="rId40"/>
    <p:sldId id="292" r:id="rId41"/>
    <p:sldId id="299" r:id="rId42"/>
    <p:sldId id="312" r:id="rId43"/>
    <p:sldId id="306" r:id="rId44"/>
    <p:sldId id="304" r:id="rId45"/>
    <p:sldId id="283" r:id="rId46"/>
    <p:sldId id="289" r:id="rId47"/>
    <p:sldId id="284" r:id="rId48"/>
    <p:sldId id="317" r:id="rId49"/>
    <p:sldId id="291" r:id="rId50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590" y="-114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10312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 Types 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Residential Neighborhoods 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houses for workers in Chicago factories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early 20</a:t>
            </a:r>
            <a:r>
              <a:rPr lang="en-US" sz="2000" baseline="30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century.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Chicago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1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the Depression and shortly after World War II,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 materials were expensive but demand was great,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many houses were built with minimal amount of material – no elaborate porches, dormers, or roof overhangs.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Detroit,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31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1980s and 1990s, families got smaller, but new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houses got larger!  With lower costs for food and clothing, people bought second cars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land, and larger houses.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suburbia, USA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31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suburbs are now organized around things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golf courses or tennis courts.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31242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Denver, 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new or rebuilt urban neighborhoods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designed to look like suburbs, with large lawns,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multi-car garages, and other features of suburban houses.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8763000" y="5941545"/>
            <a:ext cx="1756881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“Suburban”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0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“Mobile homes” that never move are common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the edges of nearly every city and town.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factory-built houses are also common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rural areas, especially near mines and factories.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the number of mailboxes, an indication of population.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Wyoming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homes that </a:t>
            </a:r>
            <a:r>
              <a:rPr lang="en-US" sz="2000" u="sng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move are also increasingly common.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populations of warm southern states go up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winter as millions of “snowbirds” flee northern snow.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Nevada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4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popular seasonal home is the so-called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“time-share” condominium – you “own” an apartment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limited period of time, perhaps a month every year.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“Rural”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84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Increasingly common in fast-growing suburbs,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apartments and condos that share walls and garages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more energy-efficient than single-family houses,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advantage in both cold and hot climates.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4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</a:t>
            </a:r>
            <a:r>
              <a:rPr lang="en-US" sz="18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6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Partly because the Homestead Act required people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live on their own land, many people live in houses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are isolated like this (see Figure 4K).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Maryland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16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cold or dry climates, farms are larger and houses fewer.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Telephone and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powerlines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tell you that people live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somewhere around here, but it’s hard to see them!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Dakota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roads often fit the slope of the land better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eastern part of the country,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property lines were established (and argued about!)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Homestead Act and its square survey.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7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an indirect indicator – people in “wealthy areas”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build hedges or fences to hide their houses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casual view by people driving by – as in this scene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upscale communities of the Hamptons in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8915400" y="5941545"/>
            <a:ext cx="1604481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Suburban?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Island, NY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2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Amish country, an isolated farmhouse might hold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or even four generations of family members.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Indiana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56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Scattered among “real” farms near most cities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“horse farms” that feature white fences, long driveways,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traits of Kentucky Bluegrass horse farms.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“Exurban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90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isolated houses on the Great Plains are like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tract houses in industrial cities – this “coffee-grinder”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houses uses a minimum amount of wood in a dry place.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Kansas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of the rural houses on the Great Plains, however,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abandoned. More than 500 counties in this dry region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lost population in every census since about 1920.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Oklahoma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92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Abandoned houses (like this sharecropper’s house)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also common in the old cotton-growing areas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Southeast.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Georgia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2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Meanwhile, many people are building second homes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 lakes, near the ocean shore, and in scenic areas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mountainous parts of the country.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01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European people arrived in North America,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native American people lived in a wide variety of houses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all in mobile animal-skin tipis like these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(see mini-Activity 3C).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typical lake home around the thousands of lakes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 by the glaciers that covered most of the land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of the Ohio and Missouri rivers (see Figure 3M).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view from an airplane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apartment area in New York City.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60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Apartment-level view in that neighborhood.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3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view from an airplane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area of worker housing near Chicago.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of Chicago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01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third view from an airplane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fairly new housing subdivision near Cincinnati.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program like Google Maps can provide plenty of views like this. 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Cincinnati,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95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typical community has examples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many of the housing types described so far.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next pictures will show some common “exceptions.”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3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Rural: A company town in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Pennsylvania coal-mining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of these survive even after the mines were closed.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a mixed story – sturdy houses, but company control.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 activism could be discouraged by threatening eviction.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78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 mansion built by a coal-company owner.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Similar homes were built by plantation owners in the South,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timber-company owners in the Great Lakes states,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executives on Long Island and Cape Cod, etc.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57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houses in Phoenix, Tucson, Santa Fe, Albuquerque, and in southern California are built in “pueblo style”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resembles old Native American adobe houses.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43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two dramatically different ways to build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arid environment like the Southwest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“desert landscaping” like this, or . . . 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1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Probably the most common house type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a wood-framed lodge covered with tree bark,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with thick walls to keep heat in.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781050"/>
            <a:ext cx="762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9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way is to ignore the desert and use groundwater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(or water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brought in by canal or pipe from distant mountains)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an artificial lake with green grass and trees.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05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11 in the text has a section about building beaches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artificial lakes that were made when highway engineers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“borrowed” dirt from nearby land to build bridges.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3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human adaptation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local environmental conditions: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house built on stilts near a hurricane-prone shore.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Louisiana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9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“exuberant” floral display is an easier adaptation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local environmental conditions – in this case,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mild climate near the Pacific Ocean in Oregon.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Oregon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22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last US example:  Even though grouping of houses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types is useful when analyzing human settlement,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to admit that a lot of houses just do not fit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classification, either of age, neighborhood, or style!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0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example: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traditional-style houses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rural area in Korea.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example: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condos, apartments,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boats in the global resort of Monaco.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Public-domain photo.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3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example: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squatter settlement (favela)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an electric power line near Sao Paulo, Brazil.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Notice the blue water tanks on the roofs, an indicator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this area does not have piped water.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0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example: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Thousands of poorly-built apartments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 harmful legacy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Soviet planned economy.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CD has two multimedia presentations about life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Moscow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 after 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collapse of the U.S.S.R.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1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example: a stilt house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hot, humid equatorial rainforest of New Guinea.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 to Rick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photo.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1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dry Southwest, people built stone houses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(often connected with others in large villages called pueblos)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sometimes under the protection of a rock cliff or cave.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781050"/>
            <a:ext cx="6350000" cy="47625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Colorado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86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in the United States today also live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wide variety of houses.  These NY apartments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$1500-$3000 per month per room.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80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Fairly new apartment building.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 can be found in most major cities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 the world, from Los Angeles to Shanghai.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62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 housing that was built before the invention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automobile tends to be crowded, to minimize the time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walk to stores, schools, jobs, or transit stops.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77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late 1800s and early 1900s, people often built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 houses on very small lots.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9072081" y="5941545"/>
            <a:ext cx="1447800" cy="57912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 City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40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345</TotalTime>
  <Words>1605</Words>
  <Application>Microsoft Office PowerPoint</Application>
  <PresentationFormat>Custom</PresentationFormat>
  <Paragraphs>239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Martin Coleman</cp:lastModifiedBy>
  <cp:revision>44</cp:revision>
  <dcterms:created xsi:type="dcterms:W3CDTF">2013-12-20T00:46:28Z</dcterms:created>
  <dcterms:modified xsi:type="dcterms:W3CDTF">2014-05-08T15:12:24Z</dcterms:modified>
</cp:coreProperties>
</file>