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st-local" initials="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5" d="100"/>
          <a:sy n="55" d="100"/>
        </p:scale>
        <p:origin x="-39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4-01-30T12:58:06.446" idx="1">
    <p:pos x="10" y="10"/>
    <p:text/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BE946-5DEE-4052-B1AF-29E18C2BA53F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9278F-CFAA-40FD-A6F2-382E594D5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520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BE946-5DEE-4052-B1AF-29E18C2BA53F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9278F-CFAA-40FD-A6F2-382E594D5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856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BE946-5DEE-4052-B1AF-29E18C2BA53F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9278F-CFAA-40FD-A6F2-382E594D5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840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BE946-5DEE-4052-B1AF-29E18C2BA53F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9278F-CFAA-40FD-A6F2-382E594D5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646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BE946-5DEE-4052-B1AF-29E18C2BA53F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9278F-CFAA-40FD-A6F2-382E594D5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922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BE946-5DEE-4052-B1AF-29E18C2BA53F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9278F-CFAA-40FD-A6F2-382E594D5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94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BE946-5DEE-4052-B1AF-29E18C2BA53F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9278F-CFAA-40FD-A6F2-382E594D5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372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BE946-5DEE-4052-B1AF-29E18C2BA53F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9278F-CFAA-40FD-A6F2-382E594D5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987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BE946-5DEE-4052-B1AF-29E18C2BA53F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9278F-CFAA-40FD-A6F2-382E594D5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417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BE946-5DEE-4052-B1AF-29E18C2BA53F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9278F-CFAA-40FD-A6F2-382E594D5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230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BE946-5DEE-4052-B1AF-29E18C2BA53F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9278F-CFAA-40FD-A6F2-382E594D5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066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2BE946-5DEE-4052-B1AF-29E18C2BA53F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99278F-CFAA-40FD-A6F2-382E594D5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730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comments" Target="../comments/commen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" y="220980"/>
            <a:ext cx="8808720" cy="641604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346" y="2015840"/>
            <a:ext cx="2438400" cy="45262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423" y="464130"/>
            <a:ext cx="2072640" cy="1485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315" y="1121179"/>
            <a:ext cx="3627120" cy="40919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20" y="2685011"/>
            <a:ext cx="2026920" cy="30022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3732761"/>
            <a:ext cx="960120" cy="19888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0" y="5486400"/>
            <a:ext cx="2941320" cy="79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37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cst-local</dc:creator>
  <cp:lastModifiedBy>PG</cp:lastModifiedBy>
  <cp:revision>3</cp:revision>
  <dcterms:created xsi:type="dcterms:W3CDTF">2014-01-30T17:54:02Z</dcterms:created>
  <dcterms:modified xsi:type="dcterms:W3CDTF">2014-01-30T20:51:02Z</dcterms:modified>
</cp:coreProperties>
</file>