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5" r:id="rId4"/>
    <p:sldId id="268" r:id="rId5"/>
    <p:sldId id="269" r:id="rId6"/>
    <p:sldId id="273" r:id="rId7"/>
    <p:sldId id="274" r:id="rId8"/>
    <p:sldId id="275" r:id="rId9"/>
    <p:sldId id="298" r:id="rId10"/>
    <p:sldId id="284" r:id="rId11"/>
    <p:sldId id="276" r:id="rId12"/>
    <p:sldId id="280" r:id="rId13"/>
    <p:sldId id="279" r:id="rId14"/>
    <p:sldId id="291" r:id="rId15"/>
    <p:sldId id="288" r:id="rId16"/>
    <p:sldId id="292" r:id="rId17"/>
    <p:sldId id="289" r:id="rId18"/>
    <p:sldId id="278" r:id="rId19"/>
    <p:sldId id="300" r:id="rId20"/>
    <p:sldId id="281" r:id="rId21"/>
    <p:sldId id="283" r:id="rId22"/>
    <p:sldId id="282" r:id="rId23"/>
    <p:sldId id="286" r:id="rId24"/>
    <p:sldId id="285" r:id="rId25"/>
    <p:sldId id="293" r:id="rId26"/>
    <p:sldId id="294" r:id="rId27"/>
    <p:sldId id="295" r:id="rId28"/>
    <p:sldId id="296" r:id="rId29"/>
    <p:sldId id="297" r:id="rId30"/>
    <p:sldId id="299" r:id="rId31"/>
    <p:sldId id="259" r:id="rId32"/>
    <p:sldId id="258" r:id="rId33"/>
    <p:sldId id="261" r:id="rId34"/>
    <p:sldId id="262" r:id="rId35"/>
    <p:sldId id="263" r:id="rId36"/>
    <p:sldId id="264" r:id="rId37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8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9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72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8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96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6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5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06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0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6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32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F94DF-E55B-4403-B2CB-2FA5799938E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67A3C-03FA-4D67-94FD-14A155253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9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Some Images from Korea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9800"/>
          </a:xfrm>
        </p:spPr>
        <p:txBody>
          <a:bodyPr/>
          <a:lstStyle/>
          <a:p>
            <a:r>
              <a:rPr lang="en-US" dirty="0" smtClean="0"/>
              <a:t>This is NOT a presentation.</a:t>
            </a:r>
          </a:p>
          <a:p>
            <a:r>
              <a:rPr lang="en-US" dirty="0" smtClean="0"/>
              <a:t>Cut and paste to fit</a:t>
            </a:r>
          </a:p>
          <a:p>
            <a:r>
              <a:rPr lang="en-US" dirty="0" smtClean="0"/>
              <a:t>your own presentation.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318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282 LG hi ris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4038600" y="4598276"/>
            <a:ext cx="41148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</a:t>
            </a: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Chaebol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conglomerates,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involved in many aspects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fast-growing economy.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(a TV company?)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makes refrigerators, phones,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builds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apartments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. . . </a:t>
            </a:r>
          </a:p>
        </p:txBody>
      </p:sp>
    </p:spTree>
    <p:extLst>
      <p:ext uri="{BB962C8B-B14F-4D97-AF65-F5344CB8AC3E}">
        <p14:creationId xmlns:p14="http://schemas.microsoft.com/office/powerpoint/2010/main" val="3442257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133 street scen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Street scene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27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248 nightlif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ounded Rectangle 3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Night life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6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168 shopping stree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Shopping street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071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60 kiosk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Shopping street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545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52 junk sho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 and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 shops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18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62 tool sho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 shop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194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56 vise gri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book, I admit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price locking pliers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512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161 ktiny shop stree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Mini-mall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0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shopping mall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skating rink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67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Shrin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 shrine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2106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251 techno mar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Techno-mart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330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267 b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Unique building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973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262 dawn commut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urban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rush hour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443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15 historic vill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Historic village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city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20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09 old vill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70104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Historic village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city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87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423 police near embass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4572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Police buses –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security 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841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485 you are here subway ma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“You are here”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in spectacular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subway system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8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7 rural HandWk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area –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lot of hand labor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36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7P rural CowX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area –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different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economy!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8246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8 port cran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 cranes –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recent free-trade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agreement with US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239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Lott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mall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817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 old and new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Old-and-new scene</a:t>
            </a:r>
            <a:endParaRPr lang="en-US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way to DMZ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83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Ar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Reunification art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DMZ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4191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Looking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DMZ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3402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R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Strange train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station near border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069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Sg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57150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Strange train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station near border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511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ounded Rectangle 3"/>
          <p:cNvSpPr/>
          <p:nvPr/>
        </p:nvSpPr>
        <p:spPr>
          <a:xfrm>
            <a:off x="1524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Strange train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station near border,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customers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8494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DMZTrk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152400" y="5785945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 at DMZ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connected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351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Teher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Teheranno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 center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278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Teher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 a mile later,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Teheranno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 center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75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9Teher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477000" y="5562600"/>
            <a:ext cx="23622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half mile,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Teheranno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 center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95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056 new hi ris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4724400" y="4953000"/>
            <a:ext cx="4114800" cy="16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CIA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Factbook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says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income, rapid growth,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relatively low energy use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(apartments use less energy for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heating, cooling, and transportation)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67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087 Hyundai dept stor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4724400" y="4648200"/>
            <a:ext cx="41148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Chaebol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big conglomerates,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involved in many aspects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fast-growing economy.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Hyundai (a car company?)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builds ships,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builds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apartments,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runs department stores, . . . </a:t>
            </a:r>
          </a:p>
        </p:txBody>
      </p:sp>
    </p:spTree>
    <p:extLst>
      <p:ext uri="{BB962C8B-B14F-4D97-AF65-F5344CB8AC3E}">
        <p14:creationId xmlns:p14="http://schemas.microsoft.com/office/powerpoint/2010/main" val="439364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8 Samsung M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ounded Rectangle 3"/>
          <p:cNvSpPr/>
          <p:nvPr/>
        </p:nvSpPr>
        <p:spPr>
          <a:xfrm>
            <a:off x="4038600" y="4598276"/>
            <a:ext cx="41148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</a:t>
            </a: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Chaebol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conglomerates,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involved in many aspects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fast-growing economy.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 (a phone company?)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builds trucks, runs hospitals,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builds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apartments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. . . </a:t>
            </a:r>
          </a:p>
        </p:txBody>
      </p:sp>
    </p:spTree>
    <p:extLst>
      <p:ext uri="{BB962C8B-B14F-4D97-AF65-F5344CB8AC3E}">
        <p14:creationId xmlns:p14="http://schemas.microsoft.com/office/powerpoint/2010/main" val="317851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300</Words>
  <Application>Microsoft Office PowerPoint</Application>
  <PresentationFormat>On-screen Show (4:3)</PresentationFormat>
  <Paragraphs>86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Some Images from Korea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PG</dc:creator>
  <cp:lastModifiedBy>PG</cp:lastModifiedBy>
  <cp:revision>8</cp:revision>
  <dcterms:created xsi:type="dcterms:W3CDTF">2014-01-25T13:18:06Z</dcterms:created>
  <dcterms:modified xsi:type="dcterms:W3CDTF">2014-04-02T15:51:22Z</dcterms:modified>
</cp:coreProperties>
</file>