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5" r:id="rId3"/>
    <p:sldId id="25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253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3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2253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53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2253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3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4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254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5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2255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2255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2255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AD07B47-6EE9-48B3-8527-B6B92F85F4E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255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9CA7A-F7FE-4152-958D-72BC3131F2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56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14328-D48C-42AD-8FFC-0F85198AEA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82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A1AE5-6725-4924-AF60-CC5BBD1595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789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439C7-DB5D-4535-A099-921711DDE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98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C6D2F-8FDC-45AA-B062-125E8F885C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94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413D6-FBD4-4CA2-A29F-73E7A189EE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67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B879D-22CB-40E3-9789-137FDAC1EC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9097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36411-DC9D-4413-BEB8-6266658509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404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6C30E-1067-4D47-BFBD-EA841C8486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7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530B8-E6B5-4DE7-88E4-2BA486248B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2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150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151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51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151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51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152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2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152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152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en-US"/>
          </a:p>
        </p:txBody>
      </p:sp>
      <p:sp>
        <p:nvSpPr>
          <p:cNvPr id="2152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en-US"/>
          </a:p>
        </p:txBody>
      </p:sp>
      <p:sp>
        <p:nvSpPr>
          <p:cNvPr id="2153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5A0B06C-0831-47F3-B982-B3A7CE8C428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590800"/>
            <a:ext cx="8229600" cy="1905000"/>
          </a:xfrm>
        </p:spPr>
        <p:txBody>
          <a:bodyPr/>
          <a:lstStyle/>
          <a:p>
            <a:r>
              <a:rPr lang="en-US" altLang="en-US" sz="3600" dirty="0">
                <a:latin typeface="Lucida Bright" panose="02040602050505020304" pitchFamily="18" charset="0"/>
              </a:rPr>
              <a:t>so History without Geography </a:t>
            </a:r>
            <a:br>
              <a:rPr lang="en-US" altLang="en-US" sz="3600" dirty="0">
                <a:latin typeface="Lucida Bright" panose="02040602050505020304" pitchFamily="18" charset="0"/>
              </a:rPr>
            </a:br>
            <a:r>
              <a:rPr lang="en-US" altLang="en-US" sz="3600" dirty="0" err="1">
                <a:latin typeface="Lucida Bright" panose="02040602050505020304" pitchFamily="18" charset="0"/>
              </a:rPr>
              <a:t>wandreth</a:t>
            </a:r>
            <a:r>
              <a:rPr lang="en-US" altLang="en-US" sz="3600" dirty="0">
                <a:latin typeface="Lucida Bright" panose="02040602050505020304" pitchFamily="18" charset="0"/>
              </a:rPr>
              <a:t> as a Vagrant </a:t>
            </a:r>
            <a:br>
              <a:rPr lang="en-US" altLang="en-US" sz="3600" dirty="0">
                <a:latin typeface="Lucida Bright" panose="02040602050505020304" pitchFamily="18" charset="0"/>
              </a:rPr>
            </a:br>
            <a:r>
              <a:rPr lang="en-US" altLang="en-US" sz="3600" dirty="0">
                <a:latin typeface="Lucida Bright" panose="02040602050505020304" pitchFamily="18" charset="0"/>
              </a:rPr>
              <a:t>without a </a:t>
            </a:r>
            <a:r>
              <a:rPr lang="en-US" altLang="en-US" sz="3600" dirty="0" err="1">
                <a:latin typeface="Lucida Bright" panose="02040602050505020304" pitchFamily="18" charset="0"/>
              </a:rPr>
              <a:t>certaine</a:t>
            </a:r>
            <a:r>
              <a:rPr lang="en-US" altLang="en-US" sz="3600" dirty="0">
                <a:latin typeface="Lucida Bright" panose="02040602050505020304" pitchFamily="18" charset="0"/>
              </a:rPr>
              <a:t> habitation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28600" y="685800"/>
            <a:ext cx="86868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3600" dirty="0">
                <a:latin typeface="Lucida Bright" panose="02040602050505020304" pitchFamily="18" charset="0"/>
              </a:rPr>
              <a:t>As Geography without History </a:t>
            </a:r>
            <a:br>
              <a:rPr lang="en-US" altLang="en-US" sz="3600" dirty="0">
                <a:latin typeface="Lucida Bright" panose="02040602050505020304" pitchFamily="18" charset="0"/>
              </a:rPr>
            </a:br>
            <a:r>
              <a:rPr lang="en-US" altLang="en-US" sz="3600" dirty="0" err="1">
                <a:latin typeface="Lucida Bright" panose="02040602050505020304" pitchFamily="18" charset="0"/>
              </a:rPr>
              <a:t>seemeth</a:t>
            </a:r>
            <a:r>
              <a:rPr lang="en-US" altLang="en-US" sz="3600" dirty="0">
                <a:latin typeface="Lucida Bright" panose="02040602050505020304" pitchFamily="18" charset="0"/>
              </a:rPr>
              <a:t> a </a:t>
            </a:r>
            <a:r>
              <a:rPr lang="en-US" altLang="en-US" sz="3600" dirty="0" err="1">
                <a:latin typeface="Lucida Bright" panose="02040602050505020304" pitchFamily="18" charset="0"/>
              </a:rPr>
              <a:t>carkasse</a:t>
            </a:r>
            <a:r>
              <a:rPr lang="en-US" altLang="en-US" sz="3600" dirty="0">
                <a:latin typeface="Lucida Bright" panose="02040602050505020304" pitchFamily="18" charset="0"/>
              </a:rPr>
              <a:t> without motion; 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724400" y="4953000"/>
            <a:ext cx="426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attributed to Captain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John Smith 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Jamestowne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Colonie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752600"/>
            <a:ext cx="8229600" cy="3429000"/>
          </a:xfrm>
        </p:spPr>
        <p:txBody>
          <a:bodyPr/>
          <a:lstStyle/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 these words, John Smith anticipated a key idea </a:t>
            </a:r>
            <a:b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that has emerged from modern brain research:</a:t>
            </a:r>
            <a:b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human brain usually encodes information</a:t>
            </a:r>
            <a:b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together with its spatial and temporal context.</a:t>
            </a:r>
            <a:b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Teacher’s Guide to Modern Geography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begins with the premise that spatial thinking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a vital part of learning almost any subject,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especially the subject called geography.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590800"/>
            <a:ext cx="8229600" cy="1905000"/>
          </a:xfrm>
        </p:spPr>
        <p:txBody>
          <a:bodyPr/>
          <a:lstStyle/>
          <a:p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thinking about locations,</a:t>
            </a:r>
            <a:b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conditions at places, and</a:t>
            </a:r>
            <a:b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connections between places 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28600" y="685800"/>
            <a:ext cx="86868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Spatial Thinking 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724400" y="4953000"/>
            <a:ext cx="426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National Research Council</a:t>
            </a:r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cover dir="d"/>
  </p:transition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47</TotalTime>
  <Words>32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Wingdings</vt:lpstr>
      <vt:lpstr>FormalScrp421 BT</vt:lpstr>
      <vt:lpstr>Copperplate Gothic Bold</vt:lpstr>
      <vt:lpstr>Mountain Top</vt:lpstr>
      <vt:lpstr>so History without Geography  wandreth as a Vagrant  without a certaine habitation </vt:lpstr>
      <vt:lpstr>With these words, John Smith anticipated a key idea  that has emerged from modern brain research:  the human brain usually encodes information together with its spatial and temporal context.  The Teacher’s Guide to Modern Geography begins with the premise that spatial thinking is a vital part of learning almost any subject, and especially the subject called geography.</vt:lpstr>
      <vt:lpstr>thinking about locations, conditions at places, and connections between places </vt:lpstr>
    </vt:vector>
  </TitlesOfParts>
  <Company>hunter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 History without Geography wandreth as a Vagrant  without a certaine habitation</dc:title>
  <dc:creator>PG</dc:creator>
  <cp:lastModifiedBy>PG</cp:lastModifiedBy>
  <cp:revision>8</cp:revision>
  <dcterms:created xsi:type="dcterms:W3CDTF">2007-08-06T13:57:04Z</dcterms:created>
  <dcterms:modified xsi:type="dcterms:W3CDTF">2014-04-15T00:17:56Z</dcterms:modified>
</cp:coreProperties>
</file>