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66" r:id="rId4"/>
    <p:sldId id="271" r:id="rId5"/>
    <p:sldId id="267" r:id="rId6"/>
    <p:sldId id="268" r:id="rId7"/>
    <p:sldId id="274" r:id="rId8"/>
    <p:sldId id="258" r:id="rId9"/>
    <p:sldId id="269" r:id="rId10"/>
    <p:sldId id="270" r:id="rId11"/>
    <p:sldId id="259" r:id="rId12"/>
    <p:sldId id="261" r:id="rId13"/>
    <p:sldId id="276" r:id="rId14"/>
    <p:sldId id="272" r:id="rId15"/>
    <p:sldId id="263" r:id="rId16"/>
    <p:sldId id="275" r:id="rId17"/>
    <p:sldId id="273" r:id="rId18"/>
    <p:sldId id="26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6600"/>
    <a:srgbClr val="FF3300"/>
    <a:srgbClr val="9966FF"/>
    <a:srgbClr val="CC99FF"/>
    <a:srgbClr val="FF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31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198B326-215E-4827-A2A4-7D2BE2365C38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3B6A82B-D23A-4C59-A4E3-307BE69C02D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2971799"/>
          </a:xfrm>
        </p:spPr>
        <p:txBody>
          <a:bodyPr/>
          <a:lstStyle/>
          <a:p>
            <a:r>
              <a:rPr lang="en-US" sz="6000" dirty="0" smtClean="0"/>
              <a:t>Deserts of the World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Using a clickable </a:t>
            </a:r>
            <a:r>
              <a:rPr lang="en-US" dirty="0" err="1" smtClean="0"/>
              <a:t>pdf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54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2209800" y="228600"/>
            <a:ext cx="2667000" cy="18288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They are located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where air that rose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over the Equator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moves back down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toward the ground.</a:t>
            </a:r>
            <a:endParaRPr lang="en-US" sz="800" dirty="0">
              <a:solidFill>
                <a:srgbClr val="C00000"/>
              </a:solidFill>
            </a:endParaRPr>
          </a:p>
        </p:txBody>
      </p:sp>
      <p:sp>
        <p:nvSpPr>
          <p:cNvPr id="6" name="Flowchart: Alternate Process 5"/>
          <p:cNvSpPr/>
          <p:nvPr/>
        </p:nvSpPr>
        <p:spPr>
          <a:xfrm>
            <a:off x="457200" y="3048000"/>
            <a:ext cx="8305800" cy="457200"/>
          </a:xfrm>
          <a:prstGeom prst="flowChartAlternateProcess">
            <a:avLst/>
          </a:prstGeom>
          <a:solidFill>
            <a:srgbClr val="FF66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Alternate Process 8"/>
          <p:cNvSpPr/>
          <p:nvPr/>
        </p:nvSpPr>
        <p:spPr>
          <a:xfrm>
            <a:off x="457200" y="4191000"/>
            <a:ext cx="8305800" cy="457200"/>
          </a:xfrm>
          <a:prstGeom prst="flowChartAlternateProcess">
            <a:avLst/>
          </a:prstGeom>
          <a:solidFill>
            <a:srgbClr val="FF66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ular Callout 9"/>
          <p:cNvSpPr/>
          <p:nvPr/>
        </p:nvSpPr>
        <p:spPr>
          <a:xfrm>
            <a:off x="4738116" y="1295400"/>
            <a:ext cx="4191000" cy="12954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That happens roughly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15 to 30 degrees of latitude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north and south of the Equator.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609600" y="4952599"/>
            <a:ext cx="4558284" cy="15240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Complication?  Ocean currents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reinforce it on the west side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and cancel it on the east side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of every continent.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4114800" y="6096000"/>
            <a:ext cx="4343399" cy="458002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east side is the hurricane zone.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1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066800" y="152400"/>
            <a:ext cx="3886200" cy="15240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last group of deserts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are the </a:t>
            </a:r>
            <a:r>
              <a:rPr lang="en-US" sz="2000" dirty="0" err="1" smtClean="0">
                <a:solidFill>
                  <a:srgbClr val="C00000"/>
                </a:solidFill>
              </a:rPr>
              <a:t>rainshadow</a:t>
            </a:r>
            <a:r>
              <a:rPr lang="en-US" sz="2000" dirty="0" smtClean="0">
                <a:solidFill>
                  <a:srgbClr val="C00000"/>
                </a:solidFill>
              </a:rPr>
              <a:t> deserts –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on the east side of mountains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in the middle latitudes.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9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4114800" y="5181600"/>
            <a:ext cx="3429000" cy="1126236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Here, it helps to know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where the mountains are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26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4114800" y="5181600"/>
            <a:ext cx="3429000" cy="1126236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Once again, simplicity 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is better than complexity.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1676400" y="1295400"/>
            <a:ext cx="1752600" cy="821436"/>
          </a:xfrm>
          <a:prstGeom prst="wedgeRoundRectCallout">
            <a:avLst>
              <a:gd name="adj1" fmla="val -68207"/>
              <a:gd name="adj2" fmla="val 11197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Two parallel 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ranges . . 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2209800" y="2269236"/>
            <a:ext cx="1676400" cy="821436"/>
          </a:xfrm>
          <a:prstGeom prst="wedgeRoundRectCallout">
            <a:avLst>
              <a:gd name="adj1" fmla="val -72845"/>
              <a:gd name="adj2" fmla="val 55797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C00000"/>
                </a:solidFill>
              </a:rPr>
              <a:t>... join to 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make one ...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76200" y="4648200"/>
            <a:ext cx="1828800" cy="1524000"/>
          </a:xfrm>
          <a:prstGeom prst="wedgeRoundRectCallout">
            <a:avLst>
              <a:gd name="adj1" fmla="val 88553"/>
              <a:gd name="adj2" fmla="val -55809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. . . that continues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to the tip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of S America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5844255" y="146319"/>
            <a:ext cx="1828800" cy="1524000"/>
          </a:xfrm>
          <a:prstGeom prst="wedgeRoundRectCallout">
            <a:avLst>
              <a:gd name="adj1" fmla="val -11915"/>
              <a:gd name="adj2" fmla="val 130359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 big blob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has a bunch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of pinwheel arms in Asia.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3657600" y="146319"/>
            <a:ext cx="1828800" cy="1524000"/>
          </a:xfrm>
          <a:prstGeom prst="wedgeRoundRectCallout">
            <a:avLst>
              <a:gd name="adj1" fmla="val -1167"/>
              <a:gd name="adj2" fmla="val 102882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Tiny Europe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has the most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complex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pattern.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80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066800" y="609600"/>
            <a:ext cx="4495800" cy="973836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deserts are just to the east,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between 35 and 50 degrees latitude.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3733800" y="5029200"/>
            <a:ext cx="3124200" cy="1676400"/>
          </a:xfrm>
          <a:prstGeom prst="wedgeRoundRectCallout">
            <a:avLst>
              <a:gd name="adj1" fmla="val 83581"/>
              <a:gd name="adj2" fmla="val -17370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mountains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of Australia, Japan, 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and New Zealand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do have dry areas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to the east – over water!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3733800" y="5029200"/>
            <a:ext cx="3124200" cy="1676400"/>
          </a:xfrm>
          <a:prstGeom prst="wedgeRoundRectCallout">
            <a:avLst>
              <a:gd name="adj1" fmla="val 89872"/>
              <a:gd name="adj2" fmla="val -72261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mountains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of Australia, Japan, 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and New Zealand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do have dry areas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to the east – over water!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3733800" y="5029200"/>
            <a:ext cx="3124200" cy="1676400"/>
          </a:xfrm>
          <a:prstGeom prst="wedgeRoundRectCallout">
            <a:avLst>
              <a:gd name="adj1" fmla="val 99993"/>
              <a:gd name="adj2" fmla="val -50851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mountains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of Australia, Japan, 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and New Zealand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do have dry areas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to the east – over water!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4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066800" y="609600"/>
            <a:ext cx="7086600" cy="973836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So that’s it – the deserts of the world.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Three simple rules, instead of 12-15 shapes to memorize.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6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066800" y="609600"/>
            <a:ext cx="7086600" cy="973836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If you really want the latitude lines, it’s a clickable </a:t>
            </a:r>
            <a:r>
              <a:rPr lang="en-US" sz="2000" dirty="0" err="1" smtClean="0">
                <a:solidFill>
                  <a:srgbClr val="C00000"/>
                </a:solidFill>
              </a:rPr>
              <a:t>pdf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and you can turn any layer(s) on or off at will.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05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066800" y="5562600"/>
            <a:ext cx="7086600" cy="973836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P.S.  The really great wine regions were all located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where the Tropical deserts move to make a dry summer.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4173908" y="2785930"/>
            <a:ext cx="180194" cy="213915"/>
          </a:xfrm>
          <a:custGeom>
            <a:avLst/>
            <a:gdLst>
              <a:gd name="connsiteX0" fmla="*/ 59821 w 180194"/>
              <a:gd name="connsiteY0" fmla="*/ 111365 h 213915"/>
              <a:gd name="connsiteX1" fmla="*/ 17092 w 180194"/>
              <a:gd name="connsiteY1" fmla="*/ 102819 h 213915"/>
              <a:gd name="connsiteX2" fmla="*/ 0 w 180194"/>
              <a:gd name="connsiteY2" fmla="*/ 51545 h 213915"/>
              <a:gd name="connsiteX3" fmla="*/ 8546 w 180194"/>
              <a:gd name="connsiteY3" fmla="*/ 8816 h 213915"/>
              <a:gd name="connsiteX4" fmla="*/ 68367 w 180194"/>
              <a:gd name="connsiteY4" fmla="*/ 8816 h 213915"/>
              <a:gd name="connsiteX5" fmla="*/ 111096 w 180194"/>
              <a:gd name="connsiteY5" fmla="*/ 25907 h 213915"/>
              <a:gd name="connsiteX6" fmla="*/ 153825 w 180194"/>
              <a:gd name="connsiteY6" fmla="*/ 34453 h 213915"/>
              <a:gd name="connsiteX7" fmla="*/ 145279 w 180194"/>
              <a:gd name="connsiteY7" fmla="*/ 68636 h 213915"/>
              <a:gd name="connsiteX8" fmla="*/ 170916 w 180194"/>
              <a:gd name="connsiteY8" fmla="*/ 85728 h 213915"/>
              <a:gd name="connsiteX9" fmla="*/ 179462 w 180194"/>
              <a:gd name="connsiteY9" fmla="*/ 111365 h 213915"/>
              <a:gd name="connsiteX10" fmla="*/ 153825 w 180194"/>
              <a:gd name="connsiteY10" fmla="*/ 128457 h 213915"/>
              <a:gd name="connsiteX11" fmla="*/ 136733 w 180194"/>
              <a:gd name="connsiteY11" fmla="*/ 128457 h 213915"/>
              <a:gd name="connsiteX12" fmla="*/ 145279 w 180194"/>
              <a:gd name="connsiteY12" fmla="*/ 154094 h 213915"/>
              <a:gd name="connsiteX13" fmla="*/ 119641 w 180194"/>
              <a:gd name="connsiteY13" fmla="*/ 205369 h 213915"/>
              <a:gd name="connsiteX14" fmla="*/ 94004 w 180194"/>
              <a:gd name="connsiteY14" fmla="*/ 213915 h 213915"/>
              <a:gd name="connsiteX15" fmla="*/ 51275 w 180194"/>
              <a:gd name="connsiteY15" fmla="*/ 205369 h 213915"/>
              <a:gd name="connsiteX16" fmla="*/ 34183 w 180194"/>
              <a:gd name="connsiteY16" fmla="*/ 162640 h 213915"/>
              <a:gd name="connsiteX17" fmla="*/ 59821 w 180194"/>
              <a:gd name="connsiteY17" fmla="*/ 154094 h 213915"/>
              <a:gd name="connsiteX18" fmla="*/ 34183 w 180194"/>
              <a:gd name="connsiteY18" fmla="*/ 145548 h 213915"/>
              <a:gd name="connsiteX19" fmla="*/ 34183 w 180194"/>
              <a:gd name="connsiteY19" fmla="*/ 94274 h 213915"/>
              <a:gd name="connsiteX20" fmla="*/ 59821 w 180194"/>
              <a:gd name="connsiteY20" fmla="*/ 77182 h 213915"/>
              <a:gd name="connsiteX21" fmla="*/ 59821 w 180194"/>
              <a:gd name="connsiteY21" fmla="*/ 111365 h 21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194" h="213915">
                <a:moveTo>
                  <a:pt x="59821" y="111365"/>
                </a:moveTo>
                <a:cubicBezTo>
                  <a:pt x="52699" y="115638"/>
                  <a:pt x="27363" y="113090"/>
                  <a:pt x="17092" y="102819"/>
                </a:cubicBezTo>
                <a:cubicBezTo>
                  <a:pt x="4353" y="90080"/>
                  <a:pt x="0" y="51545"/>
                  <a:pt x="0" y="51545"/>
                </a:cubicBezTo>
                <a:cubicBezTo>
                  <a:pt x="2849" y="37302"/>
                  <a:pt x="489" y="20902"/>
                  <a:pt x="8546" y="8816"/>
                </a:cubicBezTo>
                <a:cubicBezTo>
                  <a:pt x="20806" y="-9574"/>
                  <a:pt x="57415" y="6078"/>
                  <a:pt x="68367" y="8816"/>
                </a:cubicBezTo>
                <a:cubicBezTo>
                  <a:pt x="90455" y="41948"/>
                  <a:pt x="75714" y="37701"/>
                  <a:pt x="111096" y="25907"/>
                </a:cubicBezTo>
                <a:cubicBezTo>
                  <a:pt x="125339" y="28756"/>
                  <a:pt x="144751" y="23111"/>
                  <a:pt x="153825" y="34453"/>
                </a:cubicBezTo>
                <a:cubicBezTo>
                  <a:pt x="161162" y="43624"/>
                  <a:pt x="141565" y="57494"/>
                  <a:pt x="145279" y="68636"/>
                </a:cubicBezTo>
                <a:cubicBezTo>
                  <a:pt x="148527" y="78380"/>
                  <a:pt x="162370" y="80031"/>
                  <a:pt x="170916" y="85728"/>
                </a:cubicBezTo>
                <a:cubicBezTo>
                  <a:pt x="173765" y="94274"/>
                  <a:pt x="182807" y="103001"/>
                  <a:pt x="179462" y="111365"/>
                </a:cubicBezTo>
                <a:cubicBezTo>
                  <a:pt x="175648" y="120901"/>
                  <a:pt x="164016" y="127183"/>
                  <a:pt x="153825" y="128457"/>
                </a:cubicBezTo>
                <a:cubicBezTo>
                  <a:pt x="138825" y="130332"/>
                  <a:pt x="74642" y="107759"/>
                  <a:pt x="136733" y="128457"/>
                </a:cubicBezTo>
                <a:cubicBezTo>
                  <a:pt x="139582" y="137003"/>
                  <a:pt x="145279" y="145086"/>
                  <a:pt x="145279" y="154094"/>
                </a:cubicBezTo>
                <a:cubicBezTo>
                  <a:pt x="145279" y="166479"/>
                  <a:pt x="128282" y="198456"/>
                  <a:pt x="119641" y="205369"/>
                </a:cubicBezTo>
                <a:cubicBezTo>
                  <a:pt x="112607" y="210996"/>
                  <a:pt x="102550" y="211066"/>
                  <a:pt x="94004" y="213915"/>
                </a:cubicBezTo>
                <a:cubicBezTo>
                  <a:pt x="79761" y="211066"/>
                  <a:pt x="64875" y="210469"/>
                  <a:pt x="51275" y="205369"/>
                </a:cubicBezTo>
                <a:cubicBezTo>
                  <a:pt x="30675" y="197644"/>
                  <a:pt x="11400" y="185423"/>
                  <a:pt x="34183" y="162640"/>
                </a:cubicBezTo>
                <a:cubicBezTo>
                  <a:pt x="40553" y="156270"/>
                  <a:pt x="51275" y="156943"/>
                  <a:pt x="59821" y="154094"/>
                </a:cubicBezTo>
                <a:cubicBezTo>
                  <a:pt x="51275" y="151245"/>
                  <a:pt x="40553" y="151918"/>
                  <a:pt x="34183" y="145548"/>
                </a:cubicBezTo>
                <a:cubicBezTo>
                  <a:pt x="21524" y="132889"/>
                  <a:pt x="24056" y="106933"/>
                  <a:pt x="34183" y="94274"/>
                </a:cubicBezTo>
                <a:cubicBezTo>
                  <a:pt x="40599" y="86254"/>
                  <a:pt x="51275" y="82879"/>
                  <a:pt x="59821" y="77182"/>
                </a:cubicBezTo>
                <a:cubicBezTo>
                  <a:pt x="101672" y="91133"/>
                  <a:pt x="66943" y="107092"/>
                  <a:pt x="59821" y="111365"/>
                </a:cubicBezTo>
                <a:close/>
              </a:path>
            </a:pathLst>
          </a:custGeom>
          <a:solidFill>
            <a:srgbClr val="99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4410726" y="2661301"/>
            <a:ext cx="180194" cy="213915"/>
          </a:xfrm>
          <a:custGeom>
            <a:avLst/>
            <a:gdLst>
              <a:gd name="connsiteX0" fmla="*/ 59821 w 180194"/>
              <a:gd name="connsiteY0" fmla="*/ 111365 h 213915"/>
              <a:gd name="connsiteX1" fmla="*/ 17092 w 180194"/>
              <a:gd name="connsiteY1" fmla="*/ 102819 h 213915"/>
              <a:gd name="connsiteX2" fmla="*/ 0 w 180194"/>
              <a:gd name="connsiteY2" fmla="*/ 51545 h 213915"/>
              <a:gd name="connsiteX3" fmla="*/ 8546 w 180194"/>
              <a:gd name="connsiteY3" fmla="*/ 8816 h 213915"/>
              <a:gd name="connsiteX4" fmla="*/ 68367 w 180194"/>
              <a:gd name="connsiteY4" fmla="*/ 8816 h 213915"/>
              <a:gd name="connsiteX5" fmla="*/ 111096 w 180194"/>
              <a:gd name="connsiteY5" fmla="*/ 25907 h 213915"/>
              <a:gd name="connsiteX6" fmla="*/ 153825 w 180194"/>
              <a:gd name="connsiteY6" fmla="*/ 34453 h 213915"/>
              <a:gd name="connsiteX7" fmla="*/ 145279 w 180194"/>
              <a:gd name="connsiteY7" fmla="*/ 68636 h 213915"/>
              <a:gd name="connsiteX8" fmla="*/ 170916 w 180194"/>
              <a:gd name="connsiteY8" fmla="*/ 85728 h 213915"/>
              <a:gd name="connsiteX9" fmla="*/ 179462 w 180194"/>
              <a:gd name="connsiteY9" fmla="*/ 111365 h 213915"/>
              <a:gd name="connsiteX10" fmla="*/ 153825 w 180194"/>
              <a:gd name="connsiteY10" fmla="*/ 128457 h 213915"/>
              <a:gd name="connsiteX11" fmla="*/ 136733 w 180194"/>
              <a:gd name="connsiteY11" fmla="*/ 128457 h 213915"/>
              <a:gd name="connsiteX12" fmla="*/ 145279 w 180194"/>
              <a:gd name="connsiteY12" fmla="*/ 154094 h 213915"/>
              <a:gd name="connsiteX13" fmla="*/ 119641 w 180194"/>
              <a:gd name="connsiteY13" fmla="*/ 205369 h 213915"/>
              <a:gd name="connsiteX14" fmla="*/ 94004 w 180194"/>
              <a:gd name="connsiteY14" fmla="*/ 213915 h 213915"/>
              <a:gd name="connsiteX15" fmla="*/ 51275 w 180194"/>
              <a:gd name="connsiteY15" fmla="*/ 205369 h 213915"/>
              <a:gd name="connsiteX16" fmla="*/ 34183 w 180194"/>
              <a:gd name="connsiteY16" fmla="*/ 162640 h 213915"/>
              <a:gd name="connsiteX17" fmla="*/ 59821 w 180194"/>
              <a:gd name="connsiteY17" fmla="*/ 154094 h 213915"/>
              <a:gd name="connsiteX18" fmla="*/ 34183 w 180194"/>
              <a:gd name="connsiteY18" fmla="*/ 145548 h 213915"/>
              <a:gd name="connsiteX19" fmla="*/ 34183 w 180194"/>
              <a:gd name="connsiteY19" fmla="*/ 94274 h 213915"/>
              <a:gd name="connsiteX20" fmla="*/ 59821 w 180194"/>
              <a:gd name="connsiteY20" fmla="*/ 77182 h 213915"/>
              <a:gd name="connsiteX21" fmla="*/ 59821 w 180194"/>
              <a:gd name="connsiteY21" fmla="*/ 111365 h 21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194" h="213915">
                <a:moveTo>
                  <a:pt x="59821" y="111365"/>
                </a:moveTo>
                <a:cubicBezTo>
                  <a:pt x="52699" y="115638"/>
                  <a:pt x="27363" y="113090"/>
                  <a:pt x="17092" y="102819"/>
                </a:cubicBezTo>
                <a:cubicBezTo>
                  <a:pt x="4353" y="90080"/>
                  <a:pt x="0" y="51545"/>
                  <a:pt x="0" y="51545"/>
                </a:cubicBezTo>
                <a:cubicBezTo>
                  <a:pt x="2849" y="37302"/>
                  <a:pt x="489" y="20902"/>
                  <a:pt x="8546" y="8816"/>
                </a:cubicBezTo>
                <a:cubicBezTo>
                  <a:pt x="20806" y="-9574"/>
                  <a:pt x="57415" y="6078"/>
                  <a:pt x="68367" y="8816"/>
                </a:cubicBezTo>
                <a:cubicBezTo>
                  <a:pt x="90455" y="41948"/>
                  <a:pt x="75714" y="37701"/>
                  <a:pt x="111096" y="25907"/>
                </a:cubicBezTo>
                <a:cubicBezTo>
                  <a:pt x="125339" y="28756"/>
                  <a:pt x="144751" y="23111"/>
                  <a:pt x="153825" y="34453"/>
                </a:cubicBezTo>
                <a:cubicBezTo>
                  <a:pt x="161162" y="43624"/>
                  <a:pt x="141565" y="57494"/>
                  <a:pt x="145279" y="68636"/>
                </a:cubicBezTo>
                <a:cubicBezTo>
                  <a:pt x="148527" y="78380"/>
                  <a:pt x="162370" y="80031"/>
                  <a:pt x="170916" y="85728"/>
                </a:cubicBezTo>
                <a:cubicBezTo>
                  <a:pt x="173765" y="94274"/>
                  <a:pt x="182807" y="103001"/>
                  <a:pt x="179462" y="111365"/>
                </a:cubicBezTo>
                <a:cubicBezTo>
                  <a:pt x="175648" y="120901"/>
                  <a:pt x="164016" y="127183"/>
                  <a:pt x="153825" y="128457"/>
                </a:cubicBezTo>
                <a:cubicBezTo>
                  <a:pt x="138825" y="130332"/>
                  <a:pt x="74642" y="107759"/>
                  <a:pt x="136733" y="128457"/>
                </a:cubicBezTo>
                <a:cubicBezTo>
                  <a:pt x="139582" y="137003"/>
                  <a:pt x="145279" y="145086"/>
                  <a:pt x="145279" y="154094"/>
                </a:cubicBezTo>
                <a:cubicBezTo>
                  <a:pt x="145279" y="166479"/>
                  <a:pt x="128282" y="198456"/>
                  <a:pt x="119641" y="205369"/>
                </a:cubicBezTo>
                <a:cubicBezTo>
                  <a:pt x="112607" y="210996"/>
                  <a:pt x="102550" y="211066"/>
                  <a:pt x="94004" y="213915"/>
                </a:cubicBezTo>
                <a:cubicBezTo>
                  <a:pt x="79761" y="211066"/>
                  <a:pt x="64875" y="210469"/>
                  <a:pt x="51275" y="205369"/>
                </a:cubicBezTo>
                <a:cubicBezTo>
                  <a:pt x="30675" y="197644"/>
                  <a:pt x="11400" y="185423"/>
                  <a:pt x="34183" y="162640"/>
                </a:cubicBezTo>
                <a:cubicBezTo>
                  <a:pt x="40553" y="156270"/>
                  <a:pt x="51275" y="156943"/>
                  <a:pt x="59821" y="154094"/>
                </a:cubicBezTo>
                <a:cubicBezTo>
                  <a:pt x="51275" y="151245"/>
                  <a:pt x="40553" y="151918"/>
                  <a:pt x="34183" y="145548"/>
                </a:cubicBezTo>
                <a:cubicBezTo>
                  <a:pt x="21524" y="132889"/>
                  <a:pt x="24056" y="106933"/>
                  <a:pt x="34183" y="94274"/>
                </a:cubicBezTo>
                <a:cubicBezTo>
                  <a:pt x="40599" y="86254"/>
                  <a:pt x="51275" y="82879"/>
                  <a:pt x="59821" y="77182"/>
                </a:cubicBezTo>
                <a:cubicBezTo>
                  <a:pt x="101672" y="91133"/>
                  <a:pt x="66943" y="107092"/>
                  <a:pt x="59821" y="111365"/>
                </a:cubicBezTo>
                <a:close/>
              </a:path>
            </a:pathLst>
          </a:custGeom>
          <a:solidFill>
            <a:srgbClr val="99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4628237" y="2694283"/>
            <a:ext cx="180194" cy="213915"/>
          </a:xfrm>
          <a:custGeom>
            <a:avLst/>
            <a:gdLst>
              <a:gd name="connsiteX0" fmla="*/ 59821 w 180194"/>
              <a:gd name="connsiteY0" fmla="*/ 111365 h 213915"/>
              <a:gd name="connsiteX1" fmla="*/ 17092 w 180194"/>
              <a:gd name="connsiteY1" fmla="*/ 102819 h 213915"/>
              <a:gd name="connsiteX2" fmla="*/ 0 w 180194"/>
              <a:gd name="connsiteY2" fmla="*/ 51545 h 213915"/>
              <a:gd name="connsiteX3" fmla="*/ 8546 w 180194"/>
              <a:gd name="connsiteY3" fmla="*/ 8816 h 213915"/>
              <a:gd name="connsiteX4" fmla="*/ 68367 w 180194"/>
              <a:gd name="connsiteY4" fmla="*/ 8816 h 213915"/>
              <a:gd name="connsiteX5" fmla="*/ 111096 w 180194"/>
              <a:gd name="connsiteY5" fmla="*/ 25907 h 213915"/>
              <a:gd name="connsiteX6" fmla="*/ 153825 w 180194"/>
              <a:gd name="connsiteY6" fmla="*/ 34453 h 213915"/>
              <a:gd name="connsiteX7" fmla="*/ 145279 w 180194"/>
              <a:gd name="connsiteY7" fmla="*/ 68636 h 213915"/>
              <a:gd name="connsiteX8" fmla="*/ 170916 w 180194"/>
              <a:gd name="connsiteY8" fmla="*/ 85728 h 213915"/>
              <a:gd name="connsiteX9" fmla="*/ 179462 w 180194"/>
              <a:gd name="connsiteY9" fmla="*/ 111365 h 213915"/>
              <a:gd name="connsiteX10" fmla="*/ 153825 w 180194"/>
              <a:gd name="connsiteY10" fmla="*/ 128457 h 213915"/>
              <a:gd name="connsiteX11" fmla="*/ 136733 w 180194"/>
              <a:gd name="connsiteY11" fmla="*/ 128457 h 213915"/>
              <a:gd name="connsiteX12" fmla="*/ 145279 w 180194"/>
              <a:gd name="connsiteY12" fmla="*/ 154094 h 213915"/>
              <a:gd name="connsiteX13" fmla="*/ 119641 w 180194"/>
              <a:gd name="connsiteY13" fmla="*/ 205369 h 213915"/>
              <a:gd name="connsiteX14" fmla="*/ 94004 w 180194"/>
              <a:gd name="connsiteY14" fmla="*/ 213915 h 213915"/>
              <a:gd name="connsiteX15" fmla="*/ 51275 w 180194"/>
              <a:gd name="connsiteY15" fmla="*/ 205369 h 213915"/>
              <a:gd name="connsiteX16" fmla="*/ 34183 w 180194"/>
              <a:gd name="connsiteY16" fmla="*/ 162640 h 213915"/>
              <a:gd name="connsiteX17" fmla="*/ 59821 w 180194"/>
              <a:gd name="connsiteY17" fmla="*/ 154094 h 213915"/>
              <a:gd name="connsiteX18" fmla="*/ 34183 w 180194"/>
              <a:gd name="connsiteY18" fmla="*/ 145548 h 213915"/>
              <a:gd name="connsiteX19" fmla="*/ 34183 w 180194"/>
              <a:gd name="connsiteY19" fmla="*/ 94274 h 213915"/>
              <a:gd name="connsiteX20" fmla="*/ 59821 w 180194"/>
              <a:gd name="connsiteY20" fmla="*/ 77182 h 213915"/>
              <a:gd name="connsiteX21" fmla="*/ 59821 w 180194"/>
              <a:gd name="connsiteY21" fmla="*/ 111365 h 21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194" h="213915">
                <a:moveTo>
                  <a:pt x="59821" y="111365"/>
                </a:moveTo>
                <a:cubicBezTo>
                  <a:pt x="52699" y="115638"/>
                  <a:pt x="27363" y="113090"/>
                  <a:pt x="17092" y="102819"/>
                </a:cubicBezTo>
                <a:cubicBezTo>
                  <a:pt x="4353" y="90080"/>
                  <a:pt x="0" y="51545"/>
                  <a:pt x="0" y="51545"/>
                </a:cubicBezTo>
                <a:cubicBezTo>
                  <a:pt x="2849" y="37302"/>
                  <a:pt x="489" y="20902"/>
                  <a:pt x="8546" y="8816"/>
                </a:cubicBezTo>
                <a:cubicBezTo>
                  <a:pt x="20806" y="-9574"/>
                  <a:pt x="57415" y="6078"/>
                  <a:pt x="68367" y="8816"/>
                </a:cubicBezTo>
                <a:cubicBezTo>
                  <a:pt x="90455" y="41948"/>
                  <a:pt x="75714" y="37701"/>
                  <a:pt x="111096" y="25907"/>
                </a:cubicBezTo>
                <a:cubicBezTo>
                  <a:pt x="125339" y="28756"/>
                  <a:pt x="144751" y="23111"/>
                  <a:pt x="153825" y="34453"/>
                </a:cubicBezTo>
                <a:cubicBezTo>
                  <a:pt x="161162" y="43624"/>
                  <a:pt x="141565" y="57494"/>
                  <a:pt x="145279" y="68636"/>
                </a:cubicBezTo>
                <a:cubicBezTo>
                  <a:pt x="148527" y="78380"/>
                  <a:pt x="162370" y="80031"/>
                  <a:pt x="170916" y="85728"/>
                </a:cubicBezTo>
                <a:cubicBezTo>
                  <a:pt x="173765" y="94274"/>
                  <a:pt x="182807" y="103001"/>
                  <a:pt x="179462" y="111365"/>
                </a:cubicBezTo>
                <a:cubicBezTo>
                  <a:pt x="175648" y="120901"/>
                  <a:pt x="164016" y="127183"/>
                  <a:pt x="153825" y="128457"/>
                </a:cubicBezTo>
                <a:cubicBezTo>
                  <a:pt x="138825" y="130332"/>
                  <a:pt x="74642" y="107759"/>
                  <a:pt x="136733" y="128457"/>
                </a:cubicBezTo>
                <a:cubicBezTo>
                  <a:pt x="139582" y="137003"/>
                  <a:pt x="145279" y="145086"/>
                  <a:pt x="145279" y="154094"/>
                </a:cubicBezTo>
                <a:cubicBezTo>
                  <a:pt x="145279" y="166479"/>
                  <a:pt x="128282" y="198456"/>
                  <a:pt x="119641" y="205369"/>
                </a:cubicBezTo>
                <a:cubicBezTo>
                  <a:pt x="112607" y="210996"/>
                  <a:pt x="102550" y="211066"/>
                  <a:pt x="94004" y="213915"/>
                </a:cubicBezTo>
                <a:cubicBezTo>
                  <a:pt x="79761" y="211066"/>
                  <a:pt x="64875" y="210469"/>
                  <a:pt x="51275" y="205369"/>
                </a:cubicBezTo>
                <a:cubicBezTo>
                  <a:pt x="30675" y="197644"/>
                  <a:pt x="11400" y="185423"/>
                  <a:pt x="34183" y="162640"/>
                </a:cubicBezTo>
                <a:cubicBezTo>
                  <a:pt x="40553" y="156270"/>
                  <a:pt x="51275" y="156943"/>
                  <a:pt x="59821" y="154094"/>
                </a:cubicBezTo>
                <a:cubicBezTo>
                  <a:pt x="51275" y="151245"/>
                  <a:pt x="40553" y="151918"/>
                  <a:pt x="34183" y="145548"/>
                </a:cubicBezTo>
                <a:cubicBezTo>
                  <a:pt x="21524" y="132889"/>
                  <a:pt x="24056" y="106933"/>
                  <a:pt x="34183" y="94274"/>
                </a:cubicBezTo>
                <a:cubicBezTo>
                  <a:pt x="40599" y="86254"/>
                  <a:pt x="51275" y="82879"/>
                  <a:pt x="59821" y="77182"/>
                </a:cubicBezTo>
                <a:cubicBezTo>
                  <a:pt x="101672" y="91133"/>
                  <a:pt x="66943" y="107092"/>
                  <a:pt x="59821" y="111365"/>
                </a:cubicBezTo>
                <a:close/>
              </a:path>
            </a:pathLst>
          </a:custGeom>
          <a:solidFill>
            <a:srgbClr val="99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864324" y="2723837"/>
            <a:ext cx="180194" cy="213915"/>
          </a:xfrm>
          <a:custGeom>
            <a:avLst/>
            <a:gdLst>
              <a:gd name="connsiteX0" fmla="*/ 59821 w 180194"/>
              <a:gd name="connsiteY0" fmla="*/ 111365 h 213915"/>
              <a:gd name="connsiteX1" fmla="*/ 17092 w 180194"/>
              <a:gd name="connsiteY1" fmla="*/ 102819 h 213915"/>
              <a:gd name="connsiteX2" fmla="*/ 0 w 180194"/>
              <a:gd name="connsiteY2" fmla="*/ 51545 h 213915"/>
              <a:gd name="connsiteX3" fmla="*/ 8546 w 180194"/>
              <a:gd name="connsiteY3" fmla="*/ 8816 h 213915"/>
              <a:gd name="connsiteX4" fmla="*/ 68367 w 180194"/>
              <a:gd name="connsiteY4" fmla="*/ 8816 h 213915"/>
              <a:gd name="connsiteX5" fmla="*/ 111096 w 180194"/>
              <a:gd name="connsiteY5" fmla="*/ 25907 h 213915"/>
              <a:gd name="connsiteX6" fmla="*/ 153825 w 180194"/>
              <a:gd name="connsiteY6" fmla="*/ 34453 h 213915"/>
              <a:gd name="connsiteX7" fmla="*/ 145279 w 180194"/>
              <a:gd name="connsiteY7" fmla="*/ 68636 h 213915"/>
              <a:gd name="connsiteX8" fmla="*/ 170916 w 180194"/>
              <a:gd name="connsiteY8" fmla="*/ 85728 h 213915"/>
              <a:gd name="connsiteX9" fmla="*/ 179462 w 180194"/>
              <a:gd name="connsiteY9" fmla="*/ 111365 h 213915"/>
              <a:gd name="connsiteX10" fmla="*/ 153825 w 180194"/>
              <a:gd name="connsiteY10" fmla="*/ 128457 h 213915"/>
              <a:gd name="connsiteX11" fmla="*/ 136733 w 180194"/>
              <a:gd name="connsiteY11" fmla="*/ 128457 h 213915"/>
              <a:gd name="connsiteX12" fmla="*/ 145279 w 180194"/>
              <a:gd name="connsiteY12" fmla="*/ 154094 h 213915"/>
              <a:gd name="connsiteX13" fmla="*/ 119641 w 180194"/>
              <a:gd name="connsiteY13" fmla="*/ 205369 h 213915"/>
              <a:gd name="connsiteX14" fmla="*/ 94004 w 180194"/>
              <a:gd name="connsiteY14" fmla="*/ 213915 h 213915"/>
              <a:gd name="connsiteX15" fmla="*/ 51275 w 180194"/>
              <a:gd name="connsiteY15" fmla="*/ 205369 h 213915"/>
              <a:gd name="connsiteX16" fmla="*/ 34183 w 180194"/>
              <a:gd name="connsiteY16" fmla="*/ 162640 h 213915"/>
              <a:gd name="connsiteX17" fmla="*/ 59821 w 180194"/>
              <a:gd name="connsiteY17" fmla="*/ 154094 h 213915"/>
              <a:gd name="connsiteX18" fmla="*/ 34183 w 180194"/>
              <a:gd name="connsiteY18" fmla="*/ 145548 h 213915"/>
              <a:gd name="connsiteX19" fmla="*/ 34183 w 180194"/>
              <a:gd name="connsiteY19" fmla="*/ 94274 h 213915"/>
              <a:gd name="connsiteX20" fmla="*/ 59821 w 180194"/>
              <a:gd name="connsiteY20" fmla="*/ 77182 h 213915"/>
              <a:gd name="connsiteX21" fmla="*/ 59821 w 180194"/>
              <a:gd name="connsiteY21" fmla="*/ 111365 h 21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194" h="213915">
                <a:moveTo>
                  <a:pt x="59821" y="111365"/>
                </a:moveTo>
                <a:cubicBezTo>
                  <a:pt x="52699" y="115638"/>
                  <a:pt x="27363" y="113090"/>
                  <a:pt x="17092" y="102819"/>
                </a:cubicBezTo>
                <a:cubicBezTo>
                  <a:pt x="4353" y="90080"/>
                  <a:pt x="0" y="51545"/>
                  <a:pt x="0" y="51545"/>
                </a:cubicBezTo>
                <a:cubicBezTo>
                  <a:pt x="2849" y="37302"/>
                  <a:pt x="489" y="20902"/>
                  <a:pt x="8546" y="8816"/>
                </a:cubicBezTo>
                <a:cubicBezTo>
                  <a:pt x="20806" y="-9574"/>
                  <a:pt x="57415" y="6078"/>
                  <a:pt x="68367" y="8816"/>
                </a:cubicBezTo>
                <a:cubicBezTo>
                  <a:pt x="90455" y="41948"/>
                  <a:pt x="75714" y="37701"/>
                  <a:pt x="111096" y="25907"/>
                </a:cubicBezTo>
                <a:cubicBezTo>
                  <a:pt x="125339" y="28756"/>
                  <a:pt x="144751" y="23111"/>
                  <a:pt x="153825" y="34453"/>
                </a:cubicBezTo>
                <a:cubicBezTo>
                  <a:pt x="161162" y="43624"/>
                  <a:pt x="141565" y="57494"/>
                  <a:pt x="145279" y="68636"/>
                </a:cubicBezTo>
                <a:cubicBezTo>
                  <a:pt x="148527" y="78380"/>
                  <a:pt x="162370" y="80031"/>
                  <a:pt x="170916" y="85728"/>
                </a:cubicBezTo>
                <a:cubicBezTo>
                  <a:pt x="173765" y="94274"/>
                  <a:pt x="182807" y="103001"/>
                  <a:pt x="179462" y="111365"/>
                </a:cubicBezTo>
                <a:cubicBezTo>
                  <a:pt x="175648" y="120901"/>
                  <a:pt x="164016" y="127183"/>
                  <a:pt x="153825" y="128457"/>
                </a:cubicBezTo>
                <a:cubicBezTo>
                  <a:pt x="138825" y="130332"/>
                  <a:pt x="74642" y="107759"/>
                  <a:pt x="136733" y="128457"/>
                </a:cubicBezTo>
                <a:cubicBezTo>
                  <a:pt x="139582" y="137003"/>
                  <a:pt x="145279" y="145086"/>
                  <a:pt x="145279" y="154094"/>
                </a:cubicBezTo>
                <a:cubicBezTo>
                  <a:pt x="145279" y="166479"/>
                  <a:pt x="128282" y="198456"/>
                  <a:pt x="119641" y="205369"/>
                </a:cubicBezTo>
                <a:cubicBezTo>
                  <a:pt x="112607" y="210996"/>
                  <a:pt x="102550" y="211066"/>
                  <a:pt x="94004" y="213915"/>
                </a:cubicBezTo>
                <a:cubicBezTo>
                  <a:pt x="79761" y="211066"/>
                  <a:pt x="64875" y="210469"/>
                  <a:pt x="51275" y="205369"/>
                </a:cubicBezTo>
                <a:cubicBezTo>
                  <a:pt x="30675" y="197644"/>
                  <a:pt x="11400" y="185423"/>
                  <a:pt x="34183" y="162640"/>
                </a:cubicBezTo>
                <a:cubicBezTo>
                  <a:pt x="40553" y="156270"/>
                  <a:pt x="51275" y="156943"/>
                  <a:pt x="59821" y="154094"/>
                </a:cubicBezTo>
                <a:cubicBezTo>
                  <a:pt x="51275" y="151245"/>
                  <a:pt x="40553" y="151918"/>
                  <a:pt x="34183" y="145548"/>
                </a:cubicBezTo>
                <a:cubicBezTo>
                  <a:pt x="21524" y="132889"/>
                  <a:pt x="24056" y="106933"/>
                  <a:pt x="34183" y="94274"/>
                </a:cubicBezTo>
                <a:cubicBezTo>
                  <a:pt x="40599" y="86254"/>
                  <a:pt x="51275" y="82879"/>
                  <a:pt x="59821" y="77182"/>
                </a:cubicBezTo>
                <a:cubicBezTo>
                  <a:pt x="101672" y="91133"/>
                  <a:pt x="66943" y="107092"/>
                  <a:pt x="59821" y="111365"/>
                </a:cubicBezTo>
                <a:close/>
              </a:path>
            </a:pathLst>
          </a:custGeom>
          <a:solidFill>
            <a:srgbClr val="99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176470" y="2779874"/>
            <a:ext cx="180194" cy="213915"/>
          </a:xfrm>
          <a:custGeom>
            <a:avLst/>
            <a:gdLst>
              <a:gd name="connsiteX0" fmla="*/ 59821 w 180194"/>
              <a:gd name="connsiteY0" fmla="*/ 111365 h 213915"/>
              <a:gd name="connsiteX1" fmla="*/ 17092 w 180194"/>
              <a:gd name="connsiteY1" fmla="*/ 102819 h 213915"/>
              <a:gd name="connsiteX2" fmla="*/ 0 w 180194"/>
              <a:gd name="connsiteY2" fmla="*/ 51545 h 213915"/>
              <a:gd name="connsiteX3" fmla="*/ 8546 w 180194"/>
              <a:gd name="connsiteY3" fmla="*/ 8816 h 213915"/>
              <a:gd name="connsiteX4" fmla="*/ 68367 w 180194"/>
              <a:gd name="connsiteY4" fmla="*/ 8816 h 213915"/>
              <a:gd name="connsiteX5" fmla="*/ 111096 w 180194"/>
              <a:gd name="connsiteY5" fmla="*/ 25907 h 213915"/>
              <a:gd name="connsiteX6" fmla="*/ 153825 w 180194"/>
              <a:gd name="connsiteY6" fmla="*/ 34453 h 213915"/>
              <a:gd name="connsiteX7" fmla="*/ 145279 w 180194"/>
              <a:gd name="connsiteY7" fmla="*/ 68636 h 213915"/>
              <a:gd name="connsiteX8" fmla="*/ 170916 w 180194"/>
              <a:gd name="connsiteY8" fmla="*/ 85728 h 213915"/>
              <a:gd name="connsiteX9" fmla="*/ 179462 w 180194"/>
              <a:gd name="connsiteY9" fmla="*/ 111365 h 213915"/>
              <a:gd name="connsiteX10" fmla="*/ 153825 w 180194"/>
              <a:gd name="connsiteY10" fmla="*/ 128457 h 213915"/>
              <a:gd name="connsiteX11" fmla="*/ 136733 w 180194"/>
              <a:gd name="connsiteY11" fmla="*/ 128457 h 213915"/>
              <a:gd name="connsiteX12" fmla="*/ 145279 w 180194"/>
              <a:gd name="connsiteY12" fmla="*/ 154094 h 213915"/>
              <a:gd name="connsiteX13" fmla="*/ 119641 w 180194"/>
              <a:gd name="connsiteY13" fmla="*/ 205369 h 213915"/>
              <a:gd name="connsiteX14" fmla="*/ 94004 w 180194"/>
              <a:gd name="connsiteY14" fmla="*/ 213915 h 213915"/>
              <a:gd name="connsiteX15" fmla="*/ 51275 w 180194"/>
              <a:gd name="connsiteY15" fmla="*/ 205369 h 213915"/>
              <a:gd name="connsiteX16" fmla="*/ 34183 w 180194"/>
              <a:gd name="connsiteY16" fmla="*/ 162640 h 213915"/>
              <a:gd name="connsiteX17" fmla="*/ 59821 w 180194"/>
              <a:gd name="connsiteY17" fmla="*/ 154094 h 213915"/>
              <a:gd name="connsiteX18" fmla="*/ 34183 w 180194"/>
              <a:gd name="connsiteY18" fmla="*/ 145548 h 213915"/>
              <a:gd name="connsiteX19" fmla="*/ 34183 w 180194"/>
              <a:gd name="connsiteY19" fmla="*/ 94274 h 213915"/>
              <a:gd name="connsiteX20" fmla="*/ 59821 w 180194"/>
              <a:gd name="connsiteY20" fmla="*/ 77182 h 213915"/>
              <a:gd name="connsiteX21" fmla="*/ 59821 w 180194"/>
              <a:gd name="connsiteY21" fmla="*/ 111365 h 21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194" h="213915">
                <a:moveTo>
                  <a:pt x="59821" y="111365"/>
                </a:moveTo>
                <a:cubicBezTo>
                  <a:pt x="52699" y="115638"/>
                  <a:pt x="27363" y="113090"/>
                  <a:pt x="17092" y="102819"/>
                </a:cubicBezTo>
                <a:cubicBezTo>
                  <a:pt x="4353" y="90080"/>
                  <a:pt x="0" y="51545"/>
                  <a:pt x="0" y="51545"/>
                </a:cubicBezTo>
                <a:cubicBezTo>
                  <a:pt x="2849" y="37302"/>
                  <a:pt x="489" y="20902"/>
                  <a:pt x="8546" y="8816"/>
                </a:cubicBezTo>
                <a:cubicBezTo>
                  <a:pt x="20806" y="-9574"/>
                  <a:pt x="57415" y="6078"/>
                  <a:pt x="68367" y="8816"/>
                </a:cubicBezTo>
                <a:cubicBezTo>
                  <a:pt x="90455" y="41948"/>
                  <a:pt x="75714" y="37701"/>
                  <a:pt x="111096" y="25907"/>
                </a:cubicBezTo>
                <a:cubicBezTo>
                  <a:pt x="125339" y="28756"/>
                  <a:pt x="144751" y="23111"/>
                  <a:pt x="153825" y="34453"/>
                </a:cubicBezTo>
                <a:cubicBezTo>
                  <a:pt x="161162" y="43624"/>
                  <a:pt x="141565" y="57494"/>
                  <a:pt x="145279" y="68636"/>
                </a:cubicBezTo>
                <a:cubicBezTo>
                  <a:pt x="148527" y="78380"/>
                  <a:pt x="162370" y="80031"/>
                  <a:pt x="170916" y="85728"/>
                </a:cubicBezTo>
                <a:cubicBezTo>
                  <a:pt x="173765" y="94274"/>
                  <a:pt x="182807" y="103001"/>
                  <a:pt x="179462" y="111365"/>
                </a:cubicBezTo>
                <a:cubicBezTo>
                  <a:pt x="175648" y="120901"/>
                  <a:pt x="164016" y="127183"/>
                  <a:pt x="153825" y="128457"/>
                </a:cubicBezTo>
                <a:cubicBezTo>
                  <a:pt x="138825" y="130332"/>
                  <a:pt x="74642" y="107759"/>
                  <a:pt x="136733" y="128457"/>
                </a:cubicBezTo>
                <a:cubicBezTo>
                  <a:pt x="139582" y="137003"/>
                  <a:pt x="145279" y="145086"/>
                  <a:pt x="145279" y="154094"/>
                </a:cubicBezTo>
                <a:cubicBezTo>
                  <a:pt x="145279" y="166479"/>
                  <a:pt x="128282" y="198456"/>
                  <a:pt x="119641" y="205369"/>
                </a:cubicBezTo>
                <a:cubicBezTo>
                  <a:pt x="112607" y="210996"/>
                  <a:pt x="102550" y="211066"/>
                  <a:pt x="94004" y="213915"/>
                </a:cubicBezTo>
                <a:cubicBezTo>
                  <a:pt x="79761" y="211066"/>
                  <a:pt x="64875" y="210469"/>
                  <a:pt x="51275" y="205369"/>
                </a:cubicBezTo>
                <a:cubicBezTo>
                  <a:pt x="30675" y="197644"/>
                  <a:pt x="11400" y="185423"/>
                  <a:pt x="34183" y="162640"/>
                </a:cubicBezTo>
                <a:cubicBezTo>
                  <a:pt x="40553" y="156270"/>
                  <a:pt x="51275" y="156943"/>
                  <a:pt x="59821" y="154094"/>
                </a:cubicBezTo>
                <a:cubicBezTo>
                  <a:pt x="51275" y="151245"/>
                  <a:pt x="40553" y="151918"/>
                  <a:pt x="34183" y="145548"/>
                </a:cubicBezTo>
                <a:cubicBezTo>
                  <a:pt x="21524" y="132889"/>
                  <a:pt x="24056" y="106933"/>
                  <a:pt x="34183" y="94274"/>
                </a:cubicBezTo>
                <a:cubicBezTo>
                  <a:pt x="40599" y="86254"/>
                  <a:pt x="51275" y="82879"/>
                  <a:pt x="59821" y="77182"/>
                </a:cubicBezTo>
                <a:cubicBezTo>
                  <a:pt x="101672" y="91133"/>
                  <a:pt x="66943" y="107092"/>
                  <a:pt x="59821" y="111365"/>
                </a:cubicBezTo>
                <a:close/>
              </a:path>
            </a:pathLst>
          </a:custGeom>
          <a:solidFill>
            <a:srgbClr val="99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196918" y="2876237"/>
            <a:ext cx="180194" cy="213915"/>
          </a:xfrm>
          <a:custGeom>
            <a:avLst/>
            <a:gdLst>
              <a:gd name="connsiteX0" fmla="*/ 59821 w 180194"/>
              <a:gd name="connsiteY0" fmla="*/ 111365 h 213915"/>
              <a:gd name="connsiteX1" fmla="*/ 17092 w 180194"/>
              <a:gd name="connsiteY1" fmla="*/ 102819 h 213915"/>
              <a:gd name="connsiteX2" fmla="*/ 0 w 180194"/>
              <a:gd name="connsiteY2" fmla="*/ 51545 h 213915"/>
              <a:gd name="connsiteX3" fmla="*/ 8546 w 180194"/>
              <a:gd name="connsiteY3" fmla="*/ 8816 h 213915"/>
              <a:gd name="connsiteX4" fmla="*/ 68367 w 180194"/>
              <a:gd name="connsiteY4" fmla="*/ 8816 h 213915"/>
              <a:gd name="connsiteX5" fmla="*/ 111096 w 180194"/>
              <a:gd name="connsiteY5" fmla="*/ 25907 h 213915"/>
              <a:gd name="connsiteX6" fmla="*/ 153825 w 180194"/>
              <a:gd name="connsiteY6" fmla="*/ 34453 h 213915"/>
              <a:gd name="connsiteX7" fmla="*/ 145279 w 180194"/>
              <a:gd name="connsiteY7" fmla="*/ 68636 h 213915"/>
              <a:gd name="connsiteX8" fmla="*/ 170916 w 180194"/>
              <a:gd name="connsiteY8" fmla="*/ 85728 h 213915"/>
              <a:gd name="connsiteX9" fmla="*/ 179462 w 180194"/>
              <a:gd name="connsiteY9" fmla="*/ 111365 h 213915"/>
              <a:gd name="connsiteX10" fmla="*/ 153825 w 180194"/>
              <a:gd name="connsiteY10" fmla="*/ 128457 h 213915"/>
              <a:gd name="connsiteX11" fmla="*/ 136733 w 180194"/>
              <a:gd name="connsiteY11" fmla="*/ 128457 h 213915"/>
              <a:gd name="connsiteX12" fmla="*/ 145279 w 180194"/>
              <a:gd name="connsiteY12" fmla="*/ 154094 h 213915"/>
              <a:gd name="connsiteX13" fmla="*/ 119641 w 180194"/>
              <a:gd name="connsiteY13" fmla="*/ 205369 h 213915"/>
              <a:gd name="connsiteX14" fmla="*/ 94004 w 180194"/>
              <a:gd name="connsiteY14" fmla="*/ 213915 h 213915"/>
              <a:gd name="connsiteX15" fmla="*/ 51275 w 180194"/>
              <a:gd name="connsiteY15" fmla="*/ 205369 h 213915"/>
              <a:gd name="connsiteX16" fmla="*/ 34183 w 180194"/>
              <a:gd name="connsiteY16" fmla="*/ 162640 h 213915"/>
              <a:gd name="connsiteX17" fmla="*/ 59821 w 180194"/>
              <a:gd name="connsiteY17" fmla="*/ 154094 h 213915"/>
              <a:gd name="connsiteX18" fmla="*/ 34183 w 180194"/>
              <a:gd name="connsiteY18" fmla="*/ 145548 h 213915"/>
              <a:gd name="connsiteX19" fmla="*/ 34183 w 180194"/>
              <a:gd name="connsiteY19" fmla="*/ 94274 h 213915"/>
              <a:gd name="connsiteX20" fmla="*/ 59821 w 180194"/>
              <a:gd name="connsiteY20" fmla="*/ 77182 h 213915"/>
              <a:gd name="connsiteX21" fmla="*/ 59821 w 180194"/>
              <a:gd name="connsiteY21" fmla="*/ 111365 h 21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194" h="213915">
                <a:moveTo>
                  <a:pt x="59821" y="111365"/>
                </a:moveTo>
                <a:cubicBezTo>
                  <a:pt x="52699" y="115638"/>
                  <a:pt x="27363" y="113090"/>
                  <a:pt x="17092" y="102819"/>
                </a:cubicBezTo>
                <a:cubicBezTo>
                  <a:pt x="4353" y="90080"/>
                  <a:pt x="0" y="51545"/>
                  <a:pt x="0" y="51545"/>
                </a:cubicBezTo>
                <a:cubicBezTo>
                  <a:pt x="2849" y="37302"/>
                  <a:pt x="489" y="20902"/>
                  <a:pt x="8546" y="8816"/>
                </a:cubicBezTo>
                <a:cubicBezTo>
                  <a:pt x="20806" y="-9574"/>
                  <a:pt x="57415" y="6078"/>
                  <a:pt x="68367" y="8816"/>
                </a:cubicBezTo>
                <a:cubicBezTo>
                  <a:pt x="90455" y="41948"/>
                  <a:pt x="75714" y="37701"/>
                  <a:pt x="111096" y="25907"/>
                </a:cubicBezTo>
                <a:cubicBezTo>
                  <a:pt x="125339" y="28756"/>
                  <a:pt x="144751" y="23111"/>
                  <a:pt x="153825" y="34453"/>
                </a:cubicBezTo>
                <a:cubicBezTo>
                  <a:pt x="161162" y="43624"/>
                  <a:pt x="141565" y="57494"/>
                  <a:pt x="145279" y="68636"/>
                </a:cubicBezTo>
                <a:cubicBezTo>
                  <a:pt x="148527" y="78380"/>
                  <a:pt x="162370" y="80031"/>
                  <a:pt x="170916" y="85728"/>
                </a:cubicBezTo>
                <a:cubicBezTo>
                  <a:pt x="173765" y="94274"/>
                  <a:pt x="182807" y="103001"/>
                  <a:pt x="179462" y="111365"/>
                </a:cubicBezTo>
                <a:cubicBezTo>
                  <a:pt x="175648" y="120901"/>
                  <a:pt x="164016" y="127183"/>
                  <a:pt x="153825" y="128457"/>
                </a:cubicBezTo>
                <a:cubicBezTo>
                  <a:pt x="138825" y="130332"/>
                  <a:pt x="74642" y="107759"/>
                  <a:pt x="136733" y="128457"/>
                </a:cubicBezTo>
                <a:cubicBezTo>
                  <a:pt x="139582" y="137003"/>
                  <a:pt x="145279" y="145086"/>
                  <a:pt x="145279" y="154094"/>
                </a:cubicBezTo>
                <a:cubicBezTo>
                  <a:pt x="145279" y="166479"/>
                  <a:pt x="128282" y="198456"/>
                  <a:pt x="119641" y="205369"/>
                </a:cubicBezTo>
                <a:cubicBezTo>
                  <a:pt x="112607" y="210996"/>
                  <a:pt x="102550" y="211066"/>
                  <a:pt x="94004" y="213915"/>
                </a:cubicBezTo>
                <a:cubicBezTo>
                  <a:pt x="79761" y="211066"/>
                  <a:pt x="64875" y="210469"/>
                  <a:pt x="51275" y="205369"/>
                </a:cubicBezTo>
                <a:cubicBezTo>
                  <a:pt x="30675" y="197644"/>
                  <a:pt x="11400" y="185423"/>
                  <a:pt x="34183" y="162640"/>
                </a:cubicBezTo>
                <a:cubicBezTo>
                  <a:pt x="40553" y="156270"/>
                  <a:pt x="51275" y="156943"/>
                  <a:pt x="59821" y="154094"/>
                </a:cubicBezTo>
                <a:cubicBezTo>
                  <a:pt x="51275" y="151245"/>
                  <a:pt x="40553" y="151918"/>
                  <a:pt x="34183" y="145548"/>
                </a:cubicBezTo>
                <a:cubicBezTo>
                  <a:pt x="21524" y="132889"/>
                  <a:pt x="24056" y="106933"/>
                  <a:pt x="34183" y="94274"/>
                </a:cubicBezTo>
                <a:cubicBezTo>
                  <a:pt x="40599" y="86254"/>
                  <a:pt x="51275" y="82879"/>
                  <a:pt x="59821" y="77182"/>
                </a:cubicBezTo>
                <a:cubicBezTo>
                  <a:pt x="101672" y="91133"/>
                  <a:pt x="66943" y="107092"/>
                  <a:pt x="59821" y="111365"/>
                </a:cubicBezTo>
                <a:close/>
              </a:path>
            </a:pathLst>
          </a:custGeom>
          <a:solidFill>
            <a:srgbClr val="99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454778" y="4590650"/>
            <a:ext cx="180194" cy="213915"/>
          </a:xfrm>
          <a:custGeom>
            <a:avLst/>
            <a:gdLst>
              <a:gd name="connsiteX0" fmla="*/ 59821 w 180194"/>
              <a:gd name="connsiteY0" fmla="*/ 111365 h 213915"/>
              <a:gd name="connsiteX1" fmla="*/ 17092 w 180194"/>
              <a:gd name="connsiteY1" fmla="*/ 102819 h 213915"/>
              <a:gd name="connsiteX2" fmla="*/ 0 w 180194"/>
              <a:gd name="connsiteY2" fmla="*/ 51545 h 213915"/>
              <a:gd name="connsiteX3" fmla="*/ 8546 w 180194"/>
              <a:gd name="connsiteY3" fmla="*/ 8816 h 213915"/>
              <a:gd name="connsiteX4" fmla="*/ 68367 w 180194"/>
              <a:gd name="connsiteY4" fmla="*/ 8816 h 213915"/>
              <a:gd name="connsiteX5" fmla="*/ 111096 w 180194"/>
              <a:gd name="connsiteY5" fmla="*/ 25907 h 213915"/>
              <a:gd name="connsiteX6" fmla="*/ 153825 w 180194"/>
              <a:gd name="connsiteY6" fmla="*/ 34453 h 213915"/>
              <a:gd name="connsiteX7" fmla="*/ 145279 w 180194"/>
              <a:gd name="connsiteY7" fmla="*/ 68636 h 213915"/>
              <a:gd name="connsiteX8" fmla="*/ 170916 w 180194"/>
              <a:gd name="connsiteY8" fmla="*/ 85728 h 213915"/>
              <a:gd name="connsiteX9" fmla="*/ 179462 w 180194"/>
              <a:gd name="connsiteY9" fmla="*/ 111365 h 213915"/>
              <a:gd name="connsiteX10" fmla="*/ 153825 w 180194"/>
              <a:gd name="connsiteY10" fmla="*/ 128457 h 213915"/>
              <a:gd name="connsiteX11" fmla="*/ 136733 w 180194"/>
              <a:gd name="connsiteY11" fmla="*/ 128457 h 213915"/>
              <a:gd name="connsiteX12" fmla="*/ 145279 w 180194"/>
              <a:gd name="connsiteY12" fmla="*/ 154094 h 213915"/>
              <a:gd name="connsiteX13" fmla="*/ 119641 w 180194"/>
              <a:gd name="connsiteY13" fmla="*/ 205369 h 213915"/>
              <a:gd name="connsiteX14" fmla="*/ 94004 w 180194"/>
              <a:gd name="connsiteY14" fmla="*/ 213915 h 213915"/>
              <a:gd name="connsiteX15" fmla="*/ 51275 w 180194"/>
              <a:gd name="connsiteY15" fmla="*/ 205369 h 213915"/>
              <a:gd name="connsiteX16" fmla="*/ 34183 w 180194"/>
              <a:gd name="connsiteY16" fmla="*/ 162640 h 213915"/>
              <a:gd name="connsiteX17" fmla="*/ 59821 w 180194"/>
              <a:gd name="connsiteY17" fmla="*/ 154094 h 213915"/>
              <a:gd name="connsiteX18" fmla="*/ 34183 w 180194"/>
              <a:gd name="connsiteY18" fmla="*/ 145548 h 213915"/>
              <a:gd name="connsiteX19" fmla="*/ 34183 w 180194"/>
              <a:gd name="connsiteY19" fmla="*/ 94274 h 213915"/>
              <a:gd name="connsiteX20" fmla="*/ 59821 w 180194"/>
              <a:gd name="connsiteY20" fmla="*/ 77182 h 213915"/>
              <a:gd name="connsiteX21" fmla="*/ 59821 w 180194"/>
              <a:gd name="connsiteY21" fmla="*/ 111365 h 21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194" h="213915">
                <a:moveTo>
                  <a:pt x="59821" y="111365"/>
                </a:moveTo>
                <a:cubicBezTo>
                  <a:pt x="52699" y="115638"/>
                  <a:pt x="27363" y="113090"/>
                  <a:pt x="17092" y="102819"/>
                </a:cubicBezTo>
                <a:cubicBezTo>
                  <a:pt x="4353" y="90080"/>
                  <a:pt x="0" y="51545"/>
                  <a:pt x="0" y="51545"/>
                </a:cubicBezTo>
                <a:cubicBezTo>
                  <a:pt x="2849" y="37302"/>
                  <a:pt x="489" y="20902"/>
                  <a:pt x="8546" y="8816"/>
                </a:cubicBezTo>
                <a:cubicBezTo>
                  <a:pt x="20806" y="-9574"/>
                  <a:pt x="57415" y="6078"/>
                  <a:pt x="68367" y="8816"/>
                </a:cubicBezTo>
                <a:cubicBezTo>
                  <a:pt x="90455" y="41948"/>
                  <a:pt x="75714" y="37701"/>
                  <a:pt x="111096" y="25907"/>
                </a:cubicBezTo>
                <a:cubicBezTo>
                  <a:pt x="125339" y="28756"/>
                  <a:pt x="144751" y="23111"/>
                  <a:pt x="153825" y="34453"/>
                </a:cubicBezTo>
                <a:cubicBezTo>
                  <a:pt x="161162" y="43624"/>
                  <a:pt x="141565" y="57494"/>
                  <a:pt x="145279" y="68636"/>
                </a:cubicBezTo>
                <a:cubicBezTo>
                  <a:pt x="148527" y="78380"/>
                  <a:pt x="162370" y="80031"/>
                  <a:pt x="170916" y="85728"/>
                </a:cubicBezTo>
                <a:cubicBezTo>
                  <a:pt x="173765" y="94274"/>
                  <a:pt x="182807" y="103001"/>
                  <a:pt x="179462" y="111365"/>
                </a:cubicBezTo>
                <a:cubicBezTo>
                  <a:pt x="175648" y="120901"/>
                  <a:pt x="164016" y="127183"/>
                  <a:pt x="153825" y="128457"/>
                </a:cubicBezTo>
                <a:cubicBezTo>
                  <a:pt x="138825" y="130332"/>
                  <a:pt x="74642" y="107759"/>
                  <a:pt x="136733" y="128457"/>
                </a:cubicBezTo>
                <a:cubicBezTo>
                  <a:pt x="139582" y="137003"/>
                  <a:pt x="145279" y="145086"/>
                  <a:pt x="145279" y="154094"/>
                </a:cubicBezTo>
                <a:cubicBezTo>
                  <a:pt x="145279" y="166479"/>
                  <a:pt x="128282" y="198456"/>
                  <a:pt x="119641" y="205369"/>
                </a:cubicBezTo>
                <a:cubicBezTo>
                  <a:pt x="112607" y="210996"/>
                  <a:pt x="102550" y="211066"/>
                  <a:pt x="94004" y="213915"/>
                </a:cubicBezTo>
                <a:cubicBezTo>
                  <a:pt x="79761" y="211066"/>
                  <a:pt x="64875" y="210469"/>
                  <a:pt x="51275" y="205369"/>
                </a:cubicBezTo>
                <a:cubicBezTo>
                  <a:pt x="30675" y="197644"/>
                  <a:pt x="11400" y="185423"/>
                  <a:pt x="34183" y="162640"/>
                </a:cubicBezTo>
                <a:cubicBezTo>
                  <a:pt x="40553" y="156270"/>
                  <a:pt x="51275" y="156943"/>
                  <a:pt x="59821" y="154094"/>
                </a:cubicBezTo>
                <a:cubicBezTo>
                  <a:pt x="51275" y="151245"/>
                  <a:pt x="40553" y="151918"/>
                  <a:pt x="34183" y="145548"/>
                </a:cubicBezTo>
                <a:cubicBezTo>
                  <a:pt x="21524" y="132889"/>
                  <a:pt x="24056" y="106933"/>
                  <a:pt x="34183" y="94274"/>
                </a:cubicBezTo>
                <a:cubicBezTo>
                  <a:pt x="40599" y="86254"/>
                  <a:pt x="51275" y="82879"/>
                  <a:pt x="59821" y="77182"/>
                </a:cubicBezTo>
                <a:cubicBezTo>
                  <a:pt x="101672" y="91133"/>
                  <a:pt x="66943" y="107092"/>
                  <a:pt x="59821" y="111365"/>
                </a:cubicBezTo>
                <a:close/>
              </a:path>
            </a:pathLst>
          </a:custGeom>
          <a:solidFill>
            <a:srgbClr val="99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7315200" y="4569553"/>
            <a:ext cx="180194" cy="213915"/>
          </a:xfrm>
          <a:custGeom>
            <a:avLst/>
            <a:gdLst>
              <a:gd name="connsiteX0" fmla="*/ 59821 w 180194"/>
              <a:gd name="connsiteY0" fmla="*/ 111365 h 213915"/>
              <a:gd name="connsiteX1" fmla="*/ 17092 w 180194"/>
              <a:gd name="connsiteY1" fmla="*/ 102819 h 213915"/>
              <a:gd name="connsiteX2" fmla="*/ 0 w 180194"/>
              <a:gd name="connsiteY2" fmla="*/ 51545 h 213915"/>
              <a:gd name="connsiteX3" fmla="*/ 8546 w 180194"/>
              <a:gd name="connsiteY3" fmla="*/ 8816 h 213915"/>
              <a:gd name="connsiteX4" fmla="*/ 68367 w 180194"/>
              <a:gd name="connsiteY4" fmla="*/ 8816 h 213915"/>
              <a:gd name="connsiteX5" fmla="*/ 111096 w 180194"/>
              <a:gd name="connsiteY5" fmla="*/ 25907 h 213915"/>
              <a:gd name="connsiteX6" fmla="*/ 153825 w 180194"/>
              <a:gd name="connsiteY6" fmla="*/ 34453 h 213915"/>
              <a:gd name="connsiteX7" fmla="*/ 145279 w 180194"/>
              <a:gd name="connsiteY7" fmla="*/ 68636 h 213915"/>
              <a:gd name="connsiteX8" fmla="*/ 170916 w 180194"/>
              <a:gd name="connsiteY8" fmla="*/ 85728 h 213915"/>
              <a:gd name="connsiteX9" fmla="*/ 179462 w 180194"/>
              <a:gd name="connsiteY9" fmla="*/ 111365 h 213915"/>
              <a:gd name="connsiteX10" fmla="*/ 153825 w 180194"/>
              <a:gd name="connsiteY10" fmla="*/ 128457 h 213915"/>
              <a:gd name="connsiteX11" fmla="*/ 136733 w 180194"/>
              <a:gd name="connsiteY11" fmla="*/ 128457 h 213915"/>
              <a:gd name="connsiteX12" fmla="*/ 145279 w 180194"/>
              <a:gd name="connsiteY12" fmla="*/ 154094 h 213915"/>
              <a:gd name="connsiteX13" fmla="*/ 119641 w 180194"/>
              <a:gd name="connsiteY13" fmla="*/ 205369 h 213915"/>
              <a:gd name="connsiteX14" fmla="*/ 94004 w 180194"/>
              <a:gd name="connsiteY14" fmla="*/ 213915 h 213915"/>
              <a:gd name="connsiteX15" fmla="*/ 51275 w 180194"/>
              <a:gd name="connsiteY15" fmla="*/ 205369 h 213915"/>
              <a:gd name="connsiteX16" fmla="*/ 34183 w 180194"/>
              <a:gd name="connsiteY16" fmla="*/ 162640 h 213915"/>
              <a:gd name="connsiteX17" fmla="*/ 59821 w 180194"/>
              <a:gd name="connsiteY17" fmla="*/ 154094 h 213915"/>
              <a:gd name="connsiteX18" fmla="*/ 34183 w 180194"/>
              <a:gd name="connsiteY18" fmla="*/ 145548 h 213915"/>
              <a:gd name="connsiteX19" fmla="*/ 34183 w 180194"/>
              <a:gd name="connsiteY19" fmla="*/ 94274 h 213915"/>
              <a:gd name="connsiteX20" fmla="*/ 59821 w 180194"/>
              <a:gd name="connsiteY20" fmla="*/ 77182 h 213915"/>
              <a:gd name="connsiteX21" fmla="*/ 59821 w 180194"/>
              <a:gd name="connsiteY21" fmla="*/ 111365 h 21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194" h="213915">
                <a:moveTo>
                  <a:pt x="59821" y="111365"/>
                </a:moveTo>
                <a:cubicBezTo>
                  <a:pt x="52699" y="115638"/>
                  <a:pt x="27363" y="113090"/>
                  <a:pt x="17092" y="102819"/>
                </a:cubicBezTo>
                <a:cubicBezTo>
                  <a:pt x="4353" y="90080"/>
                  <a:pt x="0" y="51545"/>
                  <a:pt x="0" y="51545"/>
                </a:cubicBezTo>
                <a:cubicBezTo>
                  <a:pt x="2849" y="37302"/>
                  <a:pt x="489" y="20902"/>
                  <a:pt x="8546" y="8816"/>
                </a:cubicBezTo>
                <a:cubicBezTo>
                  <a:pt x="20806" y="-9574"/>
                  <a:pt x="57415" y="6078"/>
                  <a:pt x="68367" y="8816"/>
                </a:cubicBezTo>
                <a:cubicBezTo>
                  <a:pt x="90455" y="41948"/>
                  <a:pt x="75714" y="37701"/>
                  <a:pt x="111096" y="25907"/>
                </a:cubicBezTo>
                <a:cubicBezTo>
                  <a:pt x="125339" y="28756"/>
                  <a:pt x="144751" y="23111"/>
                  <a:pt x="153825" y="34453"/>
                </a:cubicBezTo>
                <a:cubicBezTo>
                  <a:pt x="161162" y="43624"/>
                  <a:pt x="141565" y="57494"/>
                  <a:pt x="145279" y="68636"/>
                </a:cubicBezTo>
                <a:cubicBezTo>
                  <a:pt x="148527" y="78380"/>
                  <a:pt x="162370" y="80031"/>
                  <a:pt x="170916" y="85728"/>
                </a:cubicBezTo>
                <a:cubicBezTo>
                  <a:pt x="173765" y="94274"/>
                  <a:pt x="182807" y="103001"/>
                  <a:pt x="179462" y="111365"/>
                </a:cubicBezTo>
                <a:cubicBezTo>
                  <a:pt x="175648" y="120901"/>
                  <a:pt x="164016" y="127183"/>
                  <a:pt x="153825" y="128457"/>
                </a:cubicBezTo>
                <a:cubicBezTo>
                  <a:pt x="138825" y="130332"/>
                  <a:pt x="74642" y="107759"/>
                  <a:pt x="136733" y="128457"/>
                </a:cubicBezTo>
                <a:cubicBezTo>
                  <a:pt x="139582" y="137003"/>
                  <a:pt x="145279" y="145086"/>
                  <a:pt x="145279" y="154094"/>
                </a:cubicBezTo>
                <a:cubicBezTo>
                  <a:pt x="145279" y="166479"/>
                  <a:pt x="128282" y="198456"/>
                  <a:pt x="119641" y="205369"/>
                </a:cubicBezTo>
                <a:cubicBezTo>
                  <a:pt x="112607" y="210996"/>
                  <a:pt x="102550" y="211066"/>
                  <a:pt x="94004" y="213915"/>
                </a:cubicBezTo>
                <a:cubicBezTo>
                  <a:pt x="79761" y="211066"/>
                  <a:pt x="64875" y="210469"/>
                  <a:pt x="51275" y="205369"/>
                </a:cubicBezTo>
                <a:cubicBezTo>
                  <a:pt x="30675" y="197644"/>
                  <a:pt x="11400" y="185423"/>
                  <a:pt x="34183" y="162640"/>
                </a:cubicBezTo>
                <a:cubicBezTo>
                  <a:pt x="40553" y="156270"/>
                  <a:pt x="51275" y="156943"/>
                  <a:pt x="59821" y="154094"/>
                </a:cubicBezTo>
                <a:cubicBezTo>
                  <a:pt x="51275" y="151245"/>
                  <a:pt x="40553" y="151918"/>
                  <a:pt x="34183" y="145548"/>
                </a:cubicBezTo>
                <a:cubicBezTo>
                  <a:pt x="21524" y="132889"/>
                  <a:pt x="24056" y="106933"/>
                  <a:pt x="34183" y="94274"/>
                </a:cubicBezTo>
                <a:cubicBezTo>
                  <a:pt x="40599" y="86254"/>
                  <a:pt x="51275" y="82879"/>
                  <a:pt x="59821" y="77182"/>
                </a:cubicBezTo>
                <a:cubicBezTo>
                  <a:pt x="101672" y="91133"/>
                  <a:pt x="66943" y="107092"/>
                  <a:pt x="59821" y="111365"/>
                </a:cubicBezTo>
                <a:close/>
              </a:path>
            </a:pathLst>
          </a:custGeom>
          <a:solidFill>
            <a:srgbClr val="99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7973206" y="4648200"/>
            <a:ext cx="180194" cy="213915"/>
          </a:xfrm>
          <a:custGeom>
            <a:avLst/>
            <a:gdLst>
              <a:gd name="connsiteX0" fmla="*/ 59821 w 180194"/>
              <a:gd name="connsiteY0" fmla="*/ 111365 h 213915"/>
              <a:gd name="connsiteX1" fmla="*/ 17092 w 180194"/>
              <a:gd name="connsiteY1" fmla="*/ 102819 h 213915"/>
              <a:gd name="connsiteX2" fmla="*/ 0 w 180194"/>
              <a:gd name="connsiteY2" fmla="*/ 51545 h 213915"/>
              <a:gd name="connsiteX3" fmla="*/ 8546 w 180194"/>
              <a:gd name="connsiteY3" fmla="*/ 8816 h 213915"/>
              <a:gd name="connsiteX4" fmla="*/ 68367 w 180194"/>
              <a:gd name="connsiteY4" fmla="*/ 8816 h 213915"/>
              <a:gd name="connsiteX5" fmla="*/ 111096 w 180194"/>
              <a:gd name="connsiteY5" fmla="*/ 25907 h 213915"/>
              <a:gd name="connsiteX6" fmla="*/ 153825 w 180194"/>
              <a:gd name="connsiteY6" fmla="*/ 34453 h 213915"/>
              <a:gd name="connsiteX7" fmla="*/ 145279 w 180194"/>
              <a:gd name="connsiteY7" fmla="*/ 68636 h 213915"/>
              <a:gd name="connsiteX8" fmla="*/ 170916 w 180194"/>
              <a:gd name="connsiteY8" fmla="*/ 85728 h 213915"/>
              <a:gd name="connsiteX9" fmla="*/ 179462 w 180194"/>
              <a:gd name="connsiteY9" fmla="*/ 111365 h 213915"/>
              <a:gd name="connsiteX10" fmla="*/ 153825 w 180194"/>
              <a:gd name="connsiteY10" fmla="*/ 128457 h 213915"/>
              <a:gd name="connsiteX11" fmla="*/ 136733 w 180194"/>
              <a:gd name="connsiteY11" fmla="*/ 128457 h 213915"/>
              <a:gd name="connsiteX12" fmla="*/ 145279 w 180194"/>
              <a:gd name="connsiteY12" fmla="*/ 154094 h 213915"/>
              <a:gd name="connsiteX13" fmla="*/ 119641 w 180194"/>
              <a:gd name="connsiteY13" fmla="*/ 205369 h 213915"/>
              <a:gd name="connsiteX14" fmla="*/ 94004 w 180194"/>
              <a:gd name="connsiteY14" fmla="*/ 213915 h 213915"/>
              <a:gd name="connsiteX15" fmla="*/ 51275 w 180194"/>
              <a:gd name="connsiteY15" fmla="*/ 205369 h 213915"/>
              <a:gd name="connsiteX16" fmla="*/ 34183 w 180194"/>
              <a:gd name="connsiteY16" fmla="*/ 162640 h 213915"/>
              <a:gd name="connsiteX17" fmla="*/ 59821 w 180194"/>
              <a:gd name="connsiteY17" fmla="*/ 154094 h 213915"/>
              <a:gd name="connsiteX18" fmla="*/ 34183 w 180194"/>
              <a:gd name="connsiteY18" fmla="*/ 145548 h 213915"/>
              <a:gd name="connsiteX19" fmla="*/ 34183 w 180194"/>
              <a:gd name="connsiteY19" fmla="*/ 94274 h 213915"/>
              <a:gd name="connsiteX20" fmla="*/ 59821 w 180194"/>
              <a:gd name="connsiteY20" fmla="*/ 77182 h 213915"/>
              <a:gd name="connsiteX21" fmla="*/ 59821 w 180194"/>
              <a:gd name="connsiteY21" fmla="*/ 111365 h 21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194" h="213915">
                <a:moveTo>
                  <a:pt x="59821" y="111365"/>
                </a:moveTo>
                <a:cubicBezTo>
                  <a:pt x="52699" y="115638"/>
                  <a:pt x="27363" y="113090"/>
                  <a:pt x="17092" y="102819"/>
                </a:cubicBezTo>
                <a:cubicBezTo>
                  <a:pt x="4353" y="90080"/>
                  <a:pt x="0" y="51545"/>
                  <a:pt x="0" y="51545"/>
                </a:cubicBezTo>
                <a:cubicBezTo>
                  <a:pt x="2849" y="37302"/>
                  <a:pt x="489" y="20902"/>
                  <a:pt x="8546" y="8816"/>
                </a:cubicBezTo>
                <a:cubicBezTo>
                  <a:pt x="20806" y="-9574"/>
                  <a:pt x="57415" y="6078"/>
                  <a:pt x="68367" y="8816"/>
                </a:cubicBezTo>
                <a:cubicBezTo>
                  <a:pt x="90455" y="41948"/>
                  <a:pt x="75714" y="37701"/>
                  <a:pt x="111096" y="25907"/>
                </a:cubicBezTo>
                <a:cubicBezTo>
                  <a:pt x="125339" y="28756"/>
                  <a:pt x="144751" y="23111"/>
                  <a:pt x="153825" y="34453"/>
                </a:cubicBezTo>
                <a:cubicBezTo>
                  <a:pt x="161162" y="43624"/>
                  <a:pt x="141565" y="57494"/>
                  <a:pt x="145279" y="68636"/>
                </a:cubicBezTo>
                <a:cubicBezTo>
                  <a:pt x="148527" y="78380"/>
                  <a:pt x="162370" y="80031"/>
                  <a:pt x="170916" y="85728"/>
                </a:cubicBezTo>
                <a:cubicBezTo>
                  <a:pt x="173765" y="94274"/>
                  <a:pt x="182807" y="103001"/>
                  <a:pt x="179462" y="111365"/>
                </a:cubicBezTo>
                <a:cubicBezTo>
                  <a:pt x="175648" y="120901"/>
                  <a:pt x="164016" y="127183"/>
                  <a:pt x="153825" y="128457"/>
                </a:cubicBezTo>
                <a:cubicBezTo>
                  <a:pt x="138825" y="130332"/>
                  <a:pt x="74642" y="107759"/>
                  <a:pt x="136733" y="128457"/>
                </a:cubicBezTo>
                <a:cubicBezTo>
                  <a:pt x="139582" y="137003"/>
                  <a:pt x="145279" y="145086"/>
                  <a:pt x="145279" y="154094"/>
                </a:cubicBezTo>
                <a:cubicBezTo>
                  <a:pt x="145279" y="166479"/>
                  <a:pt x="128282" y="198456"/>
                  <a:pt x="119641" y="205369"/>
                </a:cubicBezTo>
                <a:cubicBezTo>
                  <a:pt x="112607" y="210996"/>
                  <a:pt x="102550" y="211066"/>
                  <a:pt x="94004" y="213915"/>
                </a:cubicBezTo>
                <a:cubicBezTo>
                  <a:pt x="79761" y="211066"/>
                  <a:pt x="64875" y="210469"/>
                  <a:pt x="51275" y="205369"/>
                </a:cubicBezTo>
                <a:cubicBezTo>
                  <a:pt x="30675" y="197644"/>
                  <a:pt x="11400" y="185423"/>
                  <a:pt x="34183" y="162640"/>
                </a:cubicBezTo>
                <a:cubicBezTo>
                  <a:pt x="40553" y="156270"/>
                  <a:pt x="51275" y="156943"/>
                  <a:pt x="59821" y="154094"/>
                </a:cubicBezTo>
                <a:cubicBezTo>
                  <a:pt x="51275" y="151245"/>
                  <a:pt x="40553" y="151918"/>
                  <a:pt x="34183" y="145548"/>
                </a:cubicBezTo>
                <a:cubicBezTo>
                  <a:pt x="21524" y="132889"/>
                  <a:pt x="24056" y="106933"/>
                  <a:pt x="34183" y="94274"/>
                </a:cubicBezTo>
                <a:cubicBezTo>
                  <a:pt x="40599" y="86254"/>
                  <a:pt x="51275" y="82879"/>
                  <a:pt x="59821" y="77182"/>
                </a:cubicBezTo>
                <a:cubicBezTo>
                  <a:pt x="101672" y="91133"/>
                  <a:pt x="66943" y="107092"/>
                  <a:pt x="59821" y="111365"/>
                </a:cubicBezTo>
                <a:close/>
              </a:path>
            </a:pathLst>
          </a:custGeom>
          <a:solidFill>
            <a:srgbClr val="99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867519" y="4569553"/>
            <a:ext cx="180194" cy="213915"/>
          </a:xfrm>
          <a:custGeom>
            <a:avLst/>
            <a:gdLst>
              <a:gd name="connsiteX0" fmla="*/ 59821 w 180194"/>
              <a:gd name="connsiteY0" fmla="*/ 111365 h 213915"/>
              <a:gd name="connsiteX1" fmla="*/ 17092 w 180194"/>
              <a:gd name="connsiteY1" fmla="*/ 102819 h 213915"/>
              <a:gd name="connsiteX2" fmla="*/ 0 w 180194"/>
              <a:gd name="connsiteY2" fmla="*/ 51545 h 213915"/>
              <a:gd name="connsiteX3" fmla="*/ 8546 w 180194"/>
              <a:gd name="connsiteY3" fmla="*/ 8816 h 213915"/>
              <a:gd name="connsiteX4" fmla="*/ 68367 w 180194"/>
              <a:gd name="connsiteY4" fmla="*/ 8816 h 213915"/>
              <a:gd name="connsiteX5" fmla="*/ 111096 w 180194"/>
              <a:gd name="connsiteY5" fmla="*/ 25907 h 213915"/>
              <a:gd name="connsiteX6" fmla="*/ 153825 w 180194"/>
              <a:gd name="connsiteY6" fmla="*/ 34453 h 213915"/>
              <a:gd name="connsiteX7" fmla="*/ 145279 w 180194"/>
              <a:gd name="connsiteY7" fmla="*/ 68636 h 213915"/>
              <a:gd name="connsiteX8" fmla="*/ 170916 w 180194"/>
              <a:gd name="connsiteY8" fmla="*/ 85728 h 213915"/>
              <a:gd name="connsiteX9" fmla="*/ 179462 w 180194"/>
              <a:gd name="connsiteY9" fmla="*/ 111365 h 213915"/>
              <a:gd name="connsiteX10" fmla="*/ 153825 w 180194"/>
              <a:gd name="connsiteY10" fmla="*/ 128457 h 213915"/>
              <a:gd name="connsiteX11" fmla="*/ 136733 w 180194"/>
              <a:gd name="connsiteY11" fmla="*/ 128457 h 213915"/>
              <a:gd name="connsiteX12" fmla="*/ 145279 w 180194"/>
              <a:gd name="connsiteY12" fmla="*/ 154094 h 213915"/>
              <a:gd name="connsiteX13" fmla="*/ 119641 w 180194"/>
              <a:gd name="connsiteY13" fmla="*/ 205369 h 213915"/>
              <a:gd name="connsiteX14" fmla="*/ 94004 w 180194"/>
              <a:gd name="connsiteY14" fmla="*/ 213915 h 213915"/>
              <a:gd name="connsiteX15" fmla="*/ 51275 w 180194"/>
              <a:gd name="connsiteY15" fmla="*/ 205369 h 213915"/>
              <a:gd name="connsiteX16" fmla="*/ 34183 w 180194"/>
              <a:gd name="connsiteY16" fmla="*/ 162640 h 213915"/>
              <a:gd name="connsiteX17" fmla="*/ 59821 w 180194"/>
              <a:gd name="connsiteY17" fmla="*/ 154094 h 213915"/>
              <a:gd name="connsiteX18" fmla="*/ 34183 w 180194"/>
              <a:gd name="connsiteY18" fmla="*/ 145548 h 213915"/>
              <a:gd name="connsiteX19" fmla="*/ 34183 w 180194"/>
              <a:gd name="connsiteY19" fmla="*/ 94274 h 213915"/>
              <a:gd name="connsiteX20" fmla="*/ 59821 w 180194"/>
              <a:gd name="connsiteY20" fmla="*/ 77182 h 213915"/>
              <a:gd name="connsiteX21" fmla="*/ 59821 w 180194"/>
              <a:gd name="connsiteY21" fmla="*/ 111365 h 21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194" h="213915">
                <a:moveTo>
                  <a:pt x="59821" y="111365"/>
                </a:moveTo>
                <a:cubicBezTo>
                  <a:pt x="52699" y="115638"/>
                  <a:pt x="27363" y="113090"/>
                  <a:pt x="17092" y="102819"/>
                </a:cubicBezTo>
                <a:cubicBezTo>
                  <a:pt x="4353" y="90080"/>
                  <a:pt x="0" y="51545"/>
                  <a:pt x="0" y="51545"/>
                </a:cubicBezTo>
                <a:cubicBezTo>
                  <a:pt x="2849" y="37302"/>
                  <a:pt x="489" y="20902"/>
                  <a:pt x="8546" y="8816"/>
                </a:cubicBezTo>
                <a:cubicBezTo>
                  <a:pt x="20806" y="-9574"/>
                  <a:pt x="57415" y="6078"/>
                  <a:pt x="68367" y="8816"/>
                </a:cubicBezTo>
                <a:cubicBezTo>
                  <a:pt x="90455" y="41948"/>
                  <a:pt x="75714" y="37701"/>
                  <a:pt x="111096" y="25907"/>
                </a:cubicBezTo>
                <a:cubicBezTo>
                  <a:pt x="125339" y="28756"/>
                  <a:pt x="144751" y="23111"/>
                  <a:pt x="153825" y="34453"/>
                </a:cubicBezTo>
                <a:cubicBezTo>
                  <a:pt x="161162" y="43624"/>
                  <a:pt x="141565" y="57494"/>
                  <a:pt x="145279" y="68636"/>
                </a:cubicBezTo>
                <a:cubicBezTo>
                  <a:pt x="148527" y="78380"/>
                  <a:pt x="162370" y="80031"/>
                  <a:pt x="170916" y="85728"/>
                </a:cubicBezTo>
                <a:cubicBezTo>
                  <a:pt x="173765" y="94274"/>
                  <a:pt x="182807" y="103001"/>
                  <a:pt x="179462" y="111365"/>
                </a:cubicBezTo>
                <a:cubicBezTo>
                  <a:pt x="175648" y="120901"/>
                  <a:pt x="164016" y="127183"/>
                  <a:pt x="153825" y="128457"/>
                </a:cubicBezTo>
                <a:cubicBezTo>
                  <a:pt x="138825" y="130332"/>
                  <a:pt x="74642" y="107759"/>
                  <a:pt x="136733" y="128457"/>
                </a:cubicBezTo>
                <a:cubicBezTo>
                  <a:pt x="139582" y="137003"/>
                  <a:pt x="145279" y="145086"/>
                  <a:pt x="145279" y="154094"/>
                </a:cubicBezTo>
                <a:cubicBezTo>
                  <a:pt x="145279" y="166479"/>
                  <a:pt x="128282" y="198456"/>
                  <a:pt x="119641" y="205369"/>
                </a:cubicBezTo>
                <a:cubicBezTo>
                  <a:pt x="112607" y="210996"/>
                  <a:pt x="102550" y="211066"/>
                  <a:pt x="94004" y="213915"/>
                </a:cubicBezTo>
                <a:cubicBezTo>
                  <a:pt x="79761" y="211066"/>
                  <a:pt x="64875" y="210469"/>
                  <a:pt x="51275" y="205369"/>
                </a:cubicBezTo>
                <a:cubicBezTo>
                  <a:pt x="30675" y="197644"/>
                  <a:pt x="11400" y="185423"/>
                  <a:pt x="34183" y="162640"/>
                </a:cubicBezTo>
                <a:cubicBezTo>
                  <a:pt x="40553" y="156270"/>
                  <a:pt x="51275" y="156943"/>
                  <a:pt x="59821" y="154094"/>
                </a:cubicBezTo>
                <a:cubicBezTo>
                  <a:pt x="51275" y="151245"/>
                  <a:pt x="40553" y="151918"/>
                  <a:pt x="34183" y="145548"/>
                </a:cubicBezTo>
                <a:cubicBezTo>
                  <a:pt x="21524" y="132889"/>
                  <a:pt x="24056" y="106933"/>
                  <a:pt x="34183" y="94274"/>
                </a:cubicBezTo>
                <a:cubicBezTo>
                  <a:pt x="40599" y="86254"/>
                  <a:pt x="51275" y="82879"/>
                  <a:pt x="59821" y="77182"/>
                </a:cubicBezTo>
                <a:cubicBezTo>
                  <a:pt x="101672" y="91133"/>
                  <a:pt x="66943" y="107092"/>
                  <a:pt x="59821" y="111365"/>
                </a:cubicBezTo>
                <a:close/>
              </a:path>
            </a:pathLst>
          </a:custGeom>
          <a:solidFill>
            <a:srgbClr val="9966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05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28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762000" y="152400"/>
            <a:ext cx="4038600" cy="16002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We start with a very simple</a:t>
            </a:r>
          </a:p>
          <a:p>
            <a:pPr algn="ctr"/>
            <a:r>
              <a:rPr lang="en-US" sz="2000" dirty="0" err="1" smtClean="0">
                <a:solidFill>
                  <a:srgbClr val="C00000"/>
                </a:solidFill>
              </a:rPr>
              <a:t>basemap</a:t>
            </a:r>
            <a:r>
              <a:rPr lang="en-US" sz="2000" dirty="0" smtClean="0">
                <a:solidFill>
                  <a:srgbClr val="C00000"/>
                </a:solidFill>
              </a:rPr>
              <a:t> of the world.</a:t>
            </a:r>
          </a:p>
          <a:p>
            <a:pPr algn="ctr"/>
            <a:endParaRPr lang="en-US" sz="800" dirty="0">
              <a:solidFill>
                <a:srgbClr val="C00000"/>
              </a:solidFill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It’s very plain, because </a:t>
            </a:r>
          </a:p>
          <a:p>
            <a:pPr algn="ctr"/>
            <a:r>
              <a:rPr lang="en-US" dirty="0">
                <a:solidFill>
                  <a:srgbClr val="C00000"/>
                </a:solidFill>
              </a:rPr>
              <a:t>w</a:t>
            </a:r>
            <a:r>
              <a:rPr lang="en-US" dirty="0" smtClean="0">
                <a:solidFill>
                  <a:srgbClr val="C00000"/>
                </a:solidFill>
              </a:rPr>
              <a:t>e have to draw a lot of stuff on it!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4419600" y="952500"/>
            <a:ext cx="2590800" cy="11049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For example, 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add the equator.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57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838200" y="5181600"/>
            <a:ext cx="3048000" cy="914400"/>
          </a:xfrm>
          <a:prstGeom prst="wedgeRoundRectCallout">
            <a:avLst>
              <a:gd name="adj1" fmla="val 23505"/>
              <a:gd name="adj2" fmla="val -189861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It goes in at the mouth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of the Amazon River.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4800600" y="5176593"/>
            <a:ext cx="3048000" cy="914400"/>
          </a:xfrm>
          <a:prstGeom prst="wedgeRoundRectCallout">
            <a:avLst>
              <a:gd name="adj1" fmla="val 23505"/>
              <a:gd name="adj2" fmla="val -189861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It crosses Singapore,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at the tip of Malaysia.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1905000" y="1676400"/>
            <a:ext cx="3048000" cy="914400"/>
          </a:xfrm>
          <a:prstGeom prst="wedgeRoundRectCallout">
            <a:avLst>
              <a:gd name="adj1" fmla="val 31541"/>
              <a:gd name="adj2" fmla="val 177996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It goes just under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“armpit” of Africa.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6210300" y="1219200"/>
            <a:ext cx="2552700" cy="914400"/>
          </a:xfrm>
          <a:prstGeom prst="wedgeRoundRectCallout">
            <a:avLst>
              <a:gd name="adj1" fmla="val 24041"/>
              <a:gd name="adj2" fmla="val 23692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It goes just north 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of New Guinea . . .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5036820" y="2286000"/>
            <a:ext cx="2743200" cy="914400"/>
          </a:xfrm>
          <a:prstGeom prst="wedgeRoundRectCallout">
            <a:avLst>
              <a:gd name="adj1" fmla="val 33031"/>
              <a:gd name="adj2" fmla="val 113829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and right through 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middle of Borneo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3581400" y="3381104"/>
            <a:ext cx="2895600" cy="1235528"/>
          </a:xfrm>
          <a:prstGeom prst="wedgeRoundRectCallout">
            <a:avLst>
              <a:gd name="adj1" fmla="val 32586"/>
              <a:gd name="adj2" fmla="val 52163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Remember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two or three of those.</a:t>
            </a:r>
          </a:p>
          <a:p>
            <a:pPr algn="ctr"/>
            <a:r>
              <a:rPr lang="en-US" sz="800" dirty="0" smtClean="0">
                <a:solidFill>
                  <a:srgbClr val="C00000"/>
                </a:solidFill>
              </a:rPr>
              <a:t>_______</a:t>
            </a:r>
            <a:endParaRPr lang="en-US" sz="800" dirty="0">
              <a:solidFill>
                <a:srgbClr val="C00000"/>
              </a:solidFill>
            </a:endParaRP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That’s enough.</a:t>
            </a:r>
          </a:p>
        </p:txBody>
      </p:sp>
    </p:spTree>
    <p:extLst>
      <p:ext uri="{BB962C8B-B14F-4D97-AF65-F5344CB8AC3E}">
        <p14:creationId xmlns:p14="http://schemas.microsoft.com/office/powerpoint/2010/main" val="299184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10" name="Rounded Rectangular Callout 9"/>
          <p:cNvSpPr/>
          <p:nvPr/>
        </p:nvSpPr>
        <p:spPr>
          <a:xfrm>
            <a:off x="4419600" y="952500"/>
            <a:ext cx="2590800" cy="11049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Now add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Tropic lines.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39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3429000" y="5029200"/>
            <a:ext cx="2590800" cy="11049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What are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your verbal clues?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2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4038600" y="418665"/>
            <a:ext cx="2590800" cy="11049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You do NOT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need to learn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all the latitude lines.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66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381000" y="2133600"/>
            <a:ext cx="8548116" cy="0"/>
          </a:xfrm>
          <a:prstGeom prst="line">
            <a:avLst/>
          </a:prstGeom>
          <a:ln w="571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ular Callout 6"/>
          <p:cNvSpPr/>
          <p:nvPr/>
        </p:nvSpPr>
        <p:spPr>
          <a:xfrm>
            <a:off x="3276600" y="419100"/>
            <a:ext cx="4038600" cy="11049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Arctic Circle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runs through the northern parts 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of Canada and Siberia.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7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381000" y="2133600"/>
            <a:ext cx="8548116" cy="0"/>
          </a:xfrm>
          <a:prstGeom prst="line">
            <a:avLst/>
          </a:prstGeom>
          <a:ln w="571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ular Callout 6"/>
          <p:cNvSpPr/>
          <p:nvPr/>
        </p:nvSpPr>
        <p:spPr>
          <a:xfrm>
            <a:off x="1143000" y="2628900"/>
            <a:ext cx="3733800" cy="15240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Two Polar deserts are mostly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north of the Arctic Circle.</a:t>
            </a:r>
          </a:p>
          <a:p>
            <a:pPr algn="ctr"/>
            <a:endParaRPr lang="en-US" sz="800" dirty="0" smtClean="0">
              <a:solidFill>
                <a:srgbClr val="C00000"/>
              </a:solidFill>
            </a:endParaRPr>
          </a:p>
          <a:p>
            <a:pPr algn="ctr"/>
            <a:endParaRPr lang="en-US" sz="800" dirty="0">
              <a:solidFill>
                <a:srgbClr val="C00000"/>
              </a:solidFill>
            </a:endParaRPr>
          </a:p>
          <a:p>
            <a:pPr algn="ctr"/>
            <a:endParaRPr lang="en-US" sz="800" dirty="0" smtClean="0">
              <a:solidFill>
                <a:srgbClr val="C00000"/>
              </a:solidFill>
            </a:endParaRPr>
          </a:p>
          <a:p>
            <a:pPr algn="ctr"/>
            <a:endParaRPr lang="en-US" sz="800" dirty="0">
              <a:solidFill>
                <a:srgbClr val="C00000"/>
              </a:solidFill>
            </a:endParaRPr>
          </a:p>
          <a:p>
            <a:pPr algn="ctr"/>
            <a:endParaRPr lang="en-US" sz="800" dirty="0">
              <a:solidFill>
                <a:srgbClr val="C00000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371600" y="3352800"/>
            <a:ext cx="3276600" cy="759714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That’s where air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smtClean="0">
                <a:solidFill>
                  <a:srgbClr val="C00000"/>
                </a:solidFill>
              </a:rPr>
              <a:t>is too cold </a:t>
            </a:r>
            <a:br>
              <a:rPr lang="en-US" sz="2000" dirty="0" smtClean="0">
                <a:solidFill>
                  <a:srgbClr val="C00000"/>
                </a:solidFill>
              </a:rPr>
            </a:br>
            <a:r>
              <a:rPr lang="en-US" sz="2000" dirty="0" smtClean="0">
                <a:solidFill>
                  <a:srgbClr val="C00000"/>
                </a:solidFill>
              </a:rPr>
              <a:t>to hold much water.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4495800" y="3962400"/>
            <a:ext cx="4191000" cy="15240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We don’t care much about them –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hardly anybody lives up there,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so the Polar deserts have had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little impact on history.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1828800" y="5050971"/>
            <a:ext cx="3227614" cy="15240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2060"/>
                </a:solidFill>
              </a:rPr>
              <a:t>except, of course, </a:t>
            </a:r>
          </a:p>
          <a:p>
            <a:pPr algn="ctr"/>
            <a:r>
              <a:rPr lang="en-US" sz="2000" dirty="0" smtClean="0">
                <a:solidFill>
                  <a:srgbClr val="002060"/>
                </a:solidFill>
              </a:rPr>
              <a:t>when they expanded</a:t>
            </a:r>
          </a:p>
          <a:p>
            <a:pPr algn="ctr"/>
            <a:r>
              <a:rPr lang="en-US" sz="2000" dirty="0" smtClean="0">
                <a:solidFill>
                  <a:srgbClr val="002060"/>
                </a:solidFill>
              </a:rPr>
              <a:t>and covered a lot of land</a:t>
            </a:r>
          </a:p>
          <a:p>
            <a:pPr algn="ctr"/>
            <a:r>
              <a:rPr lang="en-US" sz="2000" dirty="0" smtClean="0">
                <a:solidFill>
                  <a:srgbClr val="002060"/>
                </a:solidFill>
              </a:rPr>
              <a:t>with thick sheets of ice!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533400" y="4103805"/>
            <a:ext cx="2057400" cy="7620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2060"/>
                </a:solidFill>
              </a:rPr>
              <a:t>(It’s like that in</a:t>
            </a:r>
          </a:p>
          <a:p>
            <a:pPr algn="ctr"/>
            <a:r>
              <a:rPr lang="en-US" sz="2000" dirty="0" smtClean="0">
                <a:solidFill>
                  <a:srgbClr val="002060"/>
                </a:solidFill>
              </a:rPr>
              <a:t> Antarctica, too)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7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" y="1507236"/>
            <a:ext cx="8714232" cy="384352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143000" y="228600"/>
            <a:ext cx="3733800" cy="15240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 Tropical deserts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are a different story.</a:t>
            </a:r>
          </a:p>
          <a:p>
            <a:pPr algn="ctr"/>
            <a:endParaRPr lang="en-US" sz="800" dirty="0" smtClean="0">
              <a:solidFill>
                <a:srgbClr val="C00000"/>
              </a:solidFill>
            </a:endParaRPr>
          </a:p>
          <a:p>
            <a:pPr algn="ctr"/>
            <a:endParaRPr lang="en-US" sz="800" dirty="0">
              <a:solidFill>
                <a:srgbClr val="C00000"/>
              </a:solidFill>
            </a:endParaRPr>
          </a:p>
          <a:p>
            <a:pPr algn="ctr"/>
            <a:endParaRPr lang="en-US" sz="800" dirty="0" smtClean="0">
              <a:solidFill>
                <a:srgbClr val="C00000"/>
              </a:solidFill>
            </a:endParaRPr>
          </a:p>
          <a:p>
            <a:pPr algn="ctr"/>
            <a:endParaRPr lang="en-US" sz="800" dirty="0">
              <a:solidFill>
                <a:srgbClr val="C00000"/>
              </a:solidFill>
            </a:endParaRPr>
          </a:p>
          <a:p>
            <a:pPr algn="ctr"/>
            <a:endParaRPr lang="en-US" sz="800" dirty="0">
              <a:solidFill>
                <a:srgbClr val="C00000"/>
              </a:solidFill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1325880" y="1112520"/>
            <a:ext cx="3276600" cy="533400"/>
          </a:xfrm>
          <a:prstGeom prst="wedgeRoundRectCallout">
            <a:avLst>
              <a:gd name="adj1" fmla="val -19226"/>
              <a:gd name="adj2" fmla="val 50595"/>
              <a:gd name="adj3" fmla="val 16667"/>
            </a:avLst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They had a huge impact</a:t>
            </a:r>
          </a:p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on human history.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75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356</TotalTime>
  <Words>516</Words>
  <Application>Microsoft Office PowerPoint</Application>
  <PresentationFormat>On-screen Show (4:3)</PresentationFormat>
  <Paragraphs>114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Executive</vt:lpstr>
      <vt:lpstr>Deserts of the 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Deserts of the World</dc:title>
  <dc:creator>PG</dc:creator>
  <cp:lastModifiedBy>PG</cp:lastModifiedBy>
  <cp:revision>21</cp:revision>
  <dcterms:created xsi:type="dcterms:W3CDTF">2013-06-12T16:49:16Z</dcterms:created>
  <dcterms:modified xsi:type="dcterms:W3CDTF">2014-05-08T23:08:50Z</dcterms:modified>
</cp:coreProperties>
</file>